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6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35" r:id="rId51"/>
    <p:sldId id="336" r:id="rId52"/>
    <p:sldId id="337" r:id="rId53"/>
    <p:sldId id="338" r:id="rId54"/>
    <p:sldId id="339" r:id="rId55"/>
    <p:sldId id="340" r:id="rId56"/>
    <p:sldId id="341" r:id="rId57"/>
    <p:sldId id="346" r:id="rId58"/>
    <p:sldId id="347" r:id="rId59"/>
    <p:sldId id="348" r:id="rId6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5730A-22C6-D746-AFD9-6972D7C0F5B0}" v="1" dt="2023-06-28T10:26:01.31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AD4E2"/>
          </a:solidFill>
        </a:fill>
      </a:tcStyle>
    </a:wholeTbl>
    <a:band2H>
      <a:tcTxStyle/>
      <a:tcStyle>
        <a:tcBdr/>
        <a:fill>
          <a:solidFill>
            <a:srgbClr val="E6EBF1"/>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1"/>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1"/>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BCACD"/>
          </a:solidFill>
        </a:fill>
      </a:tcStyle>
    </a:wholeTbl>
    <a:band2H>
      <a:tcTxStyle/>
      <a:tcStyle>
        <a:tcBdr/>
        <a:fill>
          <a:solidFill>
            <a:srgbClr val="E7E6E8"/>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3"/>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3"/>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AD0D3"/>
          </a:solidFill>
        </a:fill>
      </a:tcStyle>
    </a:wholeTbl>
    <a:band2H>
      <a:tcTxStyle/>
      <a:tcStyle>
        <a:tcBdr/>
        <a:fill>
          <a:solidFill>
            <a:srgbClr val="E7E9EA"/>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6"/>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6"/>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4"/>
          </a:solidFill>
        </a:fill>
      </a:tcStyle>
    </a:band2H>
    <a:firstCol>
      <a:tcTxStyle b="on" i="off">
        <a:fontRef idx="major">
          <a:schemeClr val="accent4"/>
        </a:fontRef>
        <a:schemeClr val="accent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4"/>
          </a:solidFill>
        </a:fill>
      </a:tcStyle>
    </a:lastRow>
    <a:firstRow>
      <a:tcTxStyle b="on" i="off">
        <a:fontRef idx="major">
          <a:schemeClr val="accent4"/>
        </a:fontRef>
        <a:schemeClr val="accent4"/>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000000"/>
          </a:solidFill>
        </a:fill>
      </a:tcStyle>
    </a:firstCol>
    <a:la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381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000000"/>
          </a:solidFill>
        </a:fill>
      </a:tcStyle>
    </a:lastRow>
    <a:firstRow>
      <a:tcTxStyle b="on" i="off">
        <a:fontRef idx="major">
          <a:schemeClr val="accent4"/>
        </a:fontRef>
        <a:schemeClr val="accent4"/>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381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80" autoAdjust="0"/>
    <p:restoredTop sz="94675"/>
  </p:normalViewPr>
  <p:slideViewPr>
    <p:cSldViewPr snapToGrid="0">
      <p:cViewPr varScale="1">
        <p:scale>
          <a:sx n="108" d="100"/>
          <a:sy n="108" d="100"/>
        </p:scale>
        <p:origin x="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 Gomez, Pablo" userId="8d3be07d-29e7-4312-aacb-6eda72c0d650" providerId="ADAL" clId="{D0E37CD6-3759-8541-98D3-0739EF79662D}"/>
    <pc:docChg chg="custSel addSld modSld modMainMaster">
      <pc:chgData name="Mir Gomez, Pablo" userId="8d3be07d-29e7-4312-aacb-6eda72c0d650" providerId="ADAL" clId="{D0E37CD6-3759-8541-98D3-0739EF79662D}" dt="2022-11-17T11:51:58.242" v="1757" actId="1076"/>
      <pc:docMkLst>
        <pc:docMk/>
      </pc:docMkLst>
      <pc:sldChg chg="modSp mod">
        <pc:chgData name="Mir Gomez, Pablo" userId="8d3be07d-29e7-4312-aacb-6eda72c0d650" providerId="ADAL" clId="{D0E37CD6-3759-8541-98D3-0739EF79662D}" dt="2022-11-16T17:01:29.587" v="693" actId="27636"/>
        <pc:sldMkLst>
          <pc:docMk/>
          <pc:sldMk cId="0" sldId="258"/>
        </pc:sldMkLst>
        <pc:spChg chg="mod">
          <ac:chgData name="Mir Gomez, Pablo" userId="8d3be07d-29e7-4312-aacb-6eda72c0d650" providerId="ADAL" clId="{D0E37CD6-3759-8541-98D3-0739EF79662D}" dt="2022-11-16T17:01:29.584" v="688" actId="27636"/>
          <ac:spMkLst>
            <pc:docMk/>
            <pc:sldMk cId="0" sldId="258"/>
            <ac:spMk id="1646" creationId="{00000000-0000-0000-0000-000000000000}"/>
          </ac:spMkLst>
        </pc:spChg>
        <pc:spChg chg="mod">
          <ac:chgData name="Mir Gomez, Pablo" userId="8d3be07d-29e7-4312-aacb-6eda72c0d650" providerId="ADAL" clId="{D0E37CD6-3759-8541-98D3-0739EF79662D}" dt="2022-11-16T17:01:29.582" v="685" actId="27636"/>
          <ac:spMkLst>
            <pc:docMk/>
            <pc:sldMk cId="0" sldId="258"/>
            <ac:spMk id="1647" creationId="{00000000-0000-0000-0000-000000000000}"/>
          </ac:spMkLst>
        </pc:spChg>
        <pc:spChg chg="mod">
          <ac:chgData name="Mir Gomez, Pablo" userId="8d3be07d-29e7-4312-aacb-6eda72c0d650" providerId="ADAL" clId="{D0E37CD6-3759-8541-98D3-0739EF79662D}" dt="2022-11-16T17:01:29.581" v="684" actId="27636"/>
          <ac:spMkLst>
            <pc:docMk/>
            <pc:sldMk cId="0" sldId="258"/>
            <ac:spMk id="1651" creationId="{00000000-0000-0000-0000-000000000000}"/>
          </ac:spMkLst>
        </pc:spChg>
        <pc:spChg chg="mod">
          <ac:chgData name="Mir Gomez, Pablo" userId="8d3be07d-29e7-4312-aacb-6eda72c0d650" providerId="ADAL" clId="{D0E37CD6-3759-8541-98D3-0739EF79662D}" dt="2022-11-16T17:01:29.586" v="691" actId="27636"/>
          <ac:spMkLst>
            <pc:docMk/>
            <pc:sldMk cId="0" sldId="258"/>
            <ac:spMk id="1652" creationId="{00000000-0000-0000-0000-000000000000}"/>
          </ac:spMkLst>
        </pc:spChg>
        <pc:spChg chg="mod">
          <ac:chgData name="Mir Gomez, Pablo" userId="8d3be07d-29e7-4312-aacb-6eda72c0d650" providerId="ADAL" clId="{D0E37CD6-3759-8541-98D3-0739EF79662D}" dt="2022-11-16T17:01:29.585" v="690" actId="27636"/>
          <ac:spMkLst>
            <pc:docMk/>
            <pc:sldMk cId="0" sldId="258"/>
            <ac:spMk id="1656" creationId="{00000000-0000-0000-0000-000000000000}"/>
          </ac:spMkLst>
        </pc:spChg>
        <pc:spChg chg="mod">
          <ac:chgData name="Mir Gomez, Pablo" userId="8d3be07d-29e7-4312-aacb-6eda72c0d650" providerId="ADAL" clId="{D0E37CD6-3759-8541-98D3-0739EF79662D}" dt="2022-11-16T17:01:29.584" v="689" actId="27636"/>
          <ac:spMkLst>
            <pc:docMk/>
            <pc:sldMk cId="0" sldId="258"/>
            <ac:spMk id="1657" creationId="{00000000-0000-0000-0000-000000000000}"/>
          </ac:spMkLst>
        </pc:spChg>
        <pc:spChg chg="mod">
          <ac:chgData name="Mir Gomez, Pablo" userId="8d3be07d-29e7-4312-aacb-6eda72c0d650" providerId="ADAL" clId="{D0E37CD6-3759-8541-98D3-0739EF79662D}" dt="2022-11-16T17:01:29.583" v="687" actId="27636"/>
          <ac:spMkLst>
            <pc:docMk/>
            <pc:sldMk cId="0" sldId="258"/>
            <ac:spMk id="1661" creationId="{00000000-0000-0000-0000-000000000000}"/>
          </ac:spMkLst>
        </pc:spChg>
        <pc:spChg chg="mod">
          <ac:chgData name="Mir Gomez, Pablo" userId="8d3be07d-29e7-4312-aacb-6eda72c0d650" providerId="ADAL" clId="{D0E37CD6-3759-8541-98D3-0739EF79662D}" dt="2022-11-16T17:01:29.583" v="686" actId="27636"/>
          <ac:spMkLst>
            <pc:docMk/>
            <pc:sldMk cId="0" sldId="258"/>
            <ac:spMk id="1662" creationId="{00000000-0000-0000-0000-000000000000}"/>
          </ac:spMkLst>
        </pc:spChg>
        <pc:spChg chg="mod">
          <ac:chgData name="Mir Gomez, Pablo" userId="8d3be07d-29e7-4312-aacb-6eda72c0d650" providerId="ADAL" clId="{D0E37CD6-3759-8541-98D3-0739EF79662D}" dt="2022-11-16T17:01:29.586" v="692" actId="27636"/>
          <ac:spMkLst>
            <pc:docMk/>
            <pc:sldMk cId="0" sldId="258"/>
            <ac:spMk id="1666" creationId="{00000000-0000-0000-0000-000000000000}"/>
          </ac:spMkLst>
        </pc:spChg>
        <pc:spChg chg="mod">
          <ac:chgData name="Mir Gomez, Pablo" userId="8d3be07d-29e7-4312-aacb-6eda72c0d650" providerId="ADAL" clId="{D0E37CD6-3759-8541-98D3-0739EF79662D}" dt="2022-11-16T17:01:29.587" v="693" actId="27636"/>
          <ac:spMkLst>
            <pc:docMk/>
            <pc:sldMk cId="0" sldId="258"/>
            <ac:spMk id="1667" creationId="{00000000-0000-0000-0000-000000000000}"/>
          </ac:spMkLst>
        </pc:spChg>
      </pc:sldChg>
      <pc:sldChg chg="modSp mod">
        <pc:chgData name="Mir Gomez, Pablo" userId="8d3be07d-29e7-4312-aacb-6eda72c0d650" providerId="ADAL" clId="{D0E37CD6-3759-8541-98D3-0739EF79662D}" dt="2022-11-16T17:01:29.608" v="695" actId="27636"/>
        <pc:sldMkLst>
          <pc:docMk/>
          <pc:sldMk cId="0" sldId="259"/>
        </pc:sldMkLst>
        <pc:spChg chg="mod">
          <ac:chgData name="Mir Gomez, Pablo" userId="8d3be07d-29e7-4312-aacb-6eda72c0d650" providerId="ADAL" clId="{D0E37CD6-3759-8541-98D3-0739EF79662D}" dt="2022-11-16T17:01:29.607" v="694" actId="27636"/>
          <ac:spMkLst>
            <pc:docMk/>
            <pc:sldMk cId="0" sldId="259"/>
            <ac:spMk id="1696" creationId="{00000000-0000-0000-0000-000000000000}"/>
          </ac:spMkLst>
        </pc:spChg>
        <pc:spChg chg="mod">
          <ac:chgData name="Mir Gomez, Pablo" userId="8d3be07d-29e7-4312-aacb-6eda72c0d650" providerId="ADAL" clId="{D0E37CD6-3759-8541-98D3-0739EF79662D}" dt="2022-11-16T17:01:29.608" v="695" actId="27636"/>
          <ac:spMkLst>
            <pc:docMk/>
            <pc:sldMk cId="0" sldId="259"/>
            <ac:spMk id="1697" creationId="{00000000-0000-0000-0000-000000000000}"/>
          </ac:spMkLst>
        </pc:spChg>
      </pc:sldChg>
      <pc:sldChg chg="modSp mod">
        <pc:chgData name="Mir Gomez, Pablo" userId="8d3be07d-29e7-4312-aacb-6eda72c0d650" providerId="ADAL" clId="{D0E37CD6-3759-8541-98D3-0739EF79662D}" dt="2022-11-16T17:01:29.659" v="724" actId="27636"/>
        <pc:sldMkLst>
          <pc:docMk/>
          <pc:sldMk cId="0" sldId="262"/>
        </pc:sldMkLst>
        <pc:spChg chg="mod">
          <ac:chgData name="Mir Gomez, Pablo" userId="8d3be07d-29e7-4312-aacb-6eda72c0d650" providerId="ADAL" clId="{D0E37CD6-3759-8541-98D3-0739EF79662D}" dt="2022-11-16T17:01:29.645" v="710" actId="27636"/>
          <ac:spMkLst>
            <pc:docMk/>
            <pc:sldMk cId="0" sldId="262"/>
            <ac:spMk id="1765" creationId="{00000000-0000-0000-0000-000000000000}"/>
          </ac:spMkLst>
        </pc:spChg>
        <pc:spChg chg="mod">
          <ac:chgData name="Mir Gomez, Pablo" userId="8d3be07d-29e7-4312-aacb-6eda72c0d650" providerId="ADAL" clId="{D0E37CD6-3759-8541-98D3-0739EF79662D}" dt="2022-11-16T17:01:29.651" v="716" actId="27636"/>
          <ac:spMkLst>
            <pc:docMk/>
            <pc:sldMk cId="0" sldId="262"/>
            <ac:spMk id="1766" creationId="{00000000-0000-0000-0000-000000000000}"/>
          </ac:spMkLst>
        </pc:spChg>
        <pc:spChg chg="mod">
          <ac:chgData name="Mir Gomez, Pablo" userId="8d3be07d-29e7-4312-aacb-6eda72c0d650" providerId="ADAL" clId="{D0E37CD6-3759-8541-98D3-0739EF79662D}" dt="2022-11-16T17:01:29.654" v="718" actId="27636"/>
          <ac:spMkLst>
            <pc:docMk/>
            <pc:sldMk cId="0" sldId="262"/>
            <ac:spMk id="1773" creationId="{00000000-0000-0000-0000-000000000000}"/>
          </ac:spMkLst>
        </pc:spChg>
        <pc:spChg chg="mod">
          <ac:chgData name="Mir Gomez, Pablo" userId="8d3be07d-29e7-4312-aacb-6eda72c0d650" providerId="ADAL" clId="{D0E37CD6-3759-8541-98D3-0739EF79662D}" dt="2022-11-16T17:01:29.652" v="717" actId="27636"/>
          <ac:spMkLst>
            <pc:docMk/>
            <pc:sldMk cId="0" sldId="262"/>
            <ac:spMk id="1774" creationId="{00000000-0000-0000-0000-000000000000}"/>
          </ac:spMkLst>
        </pc:spChg>
        <pc:spChg chg="mod">
          <ac:chgData name="Mir Gomez, Pablo" userId="8d3be07d-29e7-4312-aacb-6eda72c0d650" providerId="ADAL" clId="{D0E37CD6-3759-8541-98D3-0739EF79662D}" dt="2022-11-16T17:01:29.651" v="715" actId="27636"/>
          <ac:spMkLst>
            <pc:docMk/>
            <pc:sldMk cId="0" sldId="262"/>
            <ac:spMk id="1775" creationId="{00000000-0000-0000-0000-000000000000}"/>
          </ac:spMkLst>
        </pc:spChg>
        <pc:spChg chg="mod">
          <ac:chgData name="Mir Gomez, Pablo" userId="8d3be07d-29e7-4312-aacb-6eda72c0d650" providerId="ADAL" clId="{D0E37CD6-3759-8541-98D3-0739EF79662D}" dt="2022-11-16T17:01:29.649" v="714" actId="27636"/>
          <ac:spMkLst>
            <pc:docMk/>
            <pc:sldMk cId="0" sldId="262"/>
            <ac:spMk id="1776" creationId="{00000000-0000-0000-0000-000000000000}"/>
          </ac:spMkLst>
        </pc:spChg>
        <pc:spChg chg="mod">
          <ac:chgData name="Mir Gomez, Pablo" userId="8d3be07d-29e7-4312-aacb-6eda72c0d650" providerId="ADAL" clId="{D0E37CD6-3759-8541-98D3-0739EF79662D}" dt="2022-11-16T17:01:29.648" v="713" actId="27636"/>
          <ac:spMkLst>
            <pc:docMk/>
            <pc:sldMk cId="0" sldId="262"/>
            <ac:spMk id="1781" creationId="{00000000-0000-0000-0000-000000000000}"/>
          </ac:spMkLst>
        </pc:spChg>
        <pc:spChg chg="mod">
          <ac:chgData name="Mir Gomez, Pablo" userId="8d3be07d-29e7-4312-aacb-6eda72c0d650" providerId="ADAL" clId="{D0E37CD6-3759-8541-98D3-0739EF79662D}" dt="2022-11-16T17:01:29.647" v="712" actId="27636"/>
          <ac:spMkLst>
            <pc:docMk/>
            <pc:sldMk cId="0" sldId="262"/>
            <ac:spMk id="1782" creationId="{00000000-0000-0000-0000-000000000000}"/>
          </ac:spMkLst>
        </pc:spChg>
        <pc:spChg chg="mod">
          <ac:chgData name="Mir Gomez, Pablo" userId="8d3be07d-29e7-4312-aacb-6eda72c0d650" providerId="ADAL" clId="{D0E37CD6-3759-8541-98D3-0739EF79662D}" dt="2022-11-16T17:01:29.631" v="698" actId="27636"/>
          <ac:spMkLst>
            <pc:docMk/>
            <pc:sldMk cId="0" sldId="262"/>
            <ac:spMk id="1783" creationId="{00000000-0000-0000-0000-000000000000}"/>
          </ac:spMkLst>
        </pc:spChg>
        <pc:spChg chg="mod">
          <ac:chgData name="Mir Gomez, Pablo" userId="8d3be07d-29e7-4312-aacb-6eda72c0d650" providerId="ADAL" clId="{D0E37CD6-3759-8541-98D3-0739EF79662D}" dt="2022-11-16T17:01:29.629" v="696" actId="27636"/>
          <ac:spMkLst>
            <pc:docMk/>
            <pc:sldMk cId="0" sldId="262"/>
            <ac:spMk id="1784" creationId="{00000000-0000-0000-0000-000000000000}"/>
          </ac:spMkLst>
        </pc:spChg>
        <pc:spChg chg="mod">
          <ac:chgData name="Mir Gomez, Pablo" userId="8d3be07d-29e7-4312-aacb-6eda72c0d650" providerId="ADAL" clId="{D0E37CD6-3759-8541-98D3-0739EF79662D}" dt="2022-11-16T17:01:29.658" v="722" actId="27636"/>
          <ac:spMkLst>
            <pc:docMk/>
            <pc:sldMk cId="0" sldId="262"/>
            <ac:spMk id="1785" creationId="{00000000-0000-0000-0000-000000000000}"/>
          </ac:spMkLst>
        </pc:spChg>
        <pc:spChg chg="mod">
          <ac:chgData name="Mir Gomez, Pablo" userId="8d3be07d-29e7-4312-aacb-6eda72c0d650" providerId="ADAL" clId="{D0E37CD6-3759-8541-98D3-0739EF79662D}" dt="2022-11-16T17:01:29.659" v="723" actId="27636"/>
          <ac:spMkLst>
            <pc:docMk/>
            <pc:sldMk cId="0" sldId="262"/>
            <ac:spMk id="1787" creationId="{00000000-0000-0000-0000-000000000000}"/>
          </ac:spMkLst>
        </pc:spChg>
        <pc:spChg chg="mod">
          <ac:chgData name="Mir Gomez, Pablo" userId="8d3be07d-29e7-4312-aacb-6eda72c0d650" providerId="ADAL" clId="{D0E37CD6-3759-8541-98D3-0739EF79662D}" dt="2022-11-16T17:01:29.630" v="697" actId="27636"/>
          <ac:spMkLst>
            <pc:docMk/>
            <pc:sldMk cId="0" sldId="262"/>
            <ac:spMk id="1788" creationId="{00000000-0000-0000-0000-000000000000}"/>
          </ac:spMkLst>
        </pc:spChg>
        <pc:spChg chg="mod">
          <ac:chgData name="Mir Gomez, Pablo" userId="8d3be07d-29e7-4312-aacb-6eda72c0d650" providerId="ADAL" clId="{D0E37CD6-3759-8541-98D3-0739EF79662D}" dt="2022-11-16T17:01:29.631" v="699" actId="27636"/>
          <ac:spMkLst>
            <pc:docMk/>
            <pc:sldMk cId="0" sldId="262"/>
            <ac:spMk id="1791" creationId="{00000000-0000-0000-0000-000000000000}"/>
          </ac:spMkLst>
        </pc:spChg>
        <pc:spChg chg="mod">
          <ac:chgData name="Mir Gomez, Pablo" userId="8d3be07d-29e7-4312-aacb-6eda72c0d650" providerId="ADAL" clId="{D0E37CD6-3759-8541-98D3-0739EF79662D}" dt="2022-11-16T17:01:29.659" v="724" actId="27636"/>
          <ac:spMkLst>
            <pc:docMk/>
            <pc:sldMk cId="0" sldId="262"/>
            <ac:spMk id="1792" creationId="{00000000-0000-0000-0000-000000000000}"/>
          </ac:spMkLst>
        </pc:spChg>
        <pc:spChg chg="mod">
          <ac:chgData name="Mir Gomez, Pablo" userId="8d3be07d-29e7-4312-aacb-6eda72c0d650" providerId="ADAL" clId="{D0E37CD6-3759-8541-98D3-0739EF79662D}" dt="2022-11-16T17:01:29.640" v="706" actId="27636"/>
          <ac:spMkLst>
            <pc:docMk/>
            <pc:sldMk cId="0" sldId="262"/>
            <ac:spMk id="1795" creationId="{00000000-0000-0000-0000-000000000000}"/>
          </ac:spMkLst>
        </pc:spChg>
        <pc:spChg chg="mod">
          <ac:chgData name="Mir Gomez, Pablo" userId="8d3be07d-29e7-4312-aacb-6eda72c0d650" providerId="ADAL" clId="{D0E37CD6-3759-8541-98D3-0739EF79662D}" dt="2022-11-16T17:01:29.642" v="707" actId="27636"/>
          <ac:spMkLst>
            <pc:docMk/>
            <pc:sldMk cId="0" sldId="262"/>
            <ac:spMk id="1796" creationId="{00000000-0000-0000-0000-000000000000}"/>
          </ac:spMkLst>
        </pc:spChg>
        <pc:spChg chg="mod">
          <ac:chgData name="Mir Gomez, Pablo" userId="8d3be07d-29e7-4312-aacb-6eda72c0d650" providerId="ADAL" clId="{D0E37CD6-3759-8541-98D3-0739EF79662D}" dt="2022-11-16T17:01:29.639" v="705" actId="27636"/>
          <ac:spMkLst>
            <pc:docMk/>
            <pc:sldMk cId="0" sldId="262"/>
            <ac:spMk id="1797" creationId="{00000000-0000-0000-0000-000000000000}"/>
          </ac:spMkLst>
        </pc:spChg>
        <pc:spChg chg="mod">
          <ac:chgData name="Mir Gomez, Pablo" userId="8d3be07d-29e7-4312-aacb-6eda72c0d650" providerId="ADAL" clId="{D0E37CD6-3759-8541-98D3-0739EF79662D}" dt="2022-11-16T17:01:29.636" v="703" actId="27636"/>
          <ac:spMkLst>
            <pc:docMk/>
            <pc:sldMk cId="0" sldId="262"/>
            <ac:spMk id="1798" creationId="{00000000-0000-0000-0000-000000000000}"/>
          </ac:spMkLst>
        </pc:spChg>
        <pc:spChg chg="mod">
          <ac:chgData name="Mir Gomez, Pablo" userId="8d3be07d-29e7-4312-aacb-6eda72c0d650" providerId="ADAL" clId="{D0E37CD6-3759-8541-98D3-0739EF79662D}" dt="2022-11-16T17:01:29.643" v="708" actId="27636"/>
          <ac:spMkLst>
            <pc:docMk/>
            <pc:sldMk cId="0" sldId="262"/>
            <ac:spMk id="1799" creationId="{00000000-0000-0000-0000-000000000000}"/>
          </ac:spMkLst>
        </pc:spChg>
        <pc:spChg chg="mod">
          <ac:chgData name="Mir Gomez, Pablo" userId="8d3be07d-29e7-4312-aacb-6eda72c0d650" providerId="ADAL" clId="{D0E37CD6-3759-8541-98D3-0739EF79662D}" dt="2022-11-16T17:01:29.634" v="701" actId="27636"/>
          <ac:spMkLst>
            <pc:docMk/>
            <pc:sldMk cId="0" sldId="262"/>
            <ac:spMk id="1800" creationId="{00000000-0000-0000-0000-000000000000}"/>
          </ac:spMkLst>
        </pc:spChg>
        <pc:spChg chg="mod">
          <ac:chgData name="Mir Gomez, Pablo" userId="8d3be07d-29e7-4312-aacb-6eda72c0d650" providerId="ADAL" clId="{D0E37CD6-3759-8541-98D3-0739EF79662D}" dt="2022-11-16T17:01:29.638" v="704" actId="27636"/>
          <ac:spMkLst>
            <pc:docMk/>
            <pc:sldMk cId="0" sldId="262"/>
            <ac:spMk id="1801" creationId="{00000000-0000-0000-0000-000000000000}"/>
          </ac:spMkLst>
        </pc:spChg>
        <pc:spChg chg="mod">
          <ac:chgData name="Mir Gomez, Pablo" userId="8d3be07d-29e7-4312-aacb-6eda72c0d650" providerId="ADAL" clId="{D0E37CD6-3759-8541-98D3-0739EF79662D}" dt="2022-11-16T17:01:29.645" v="709" actId="27636"/>
          <ac:spMkLst>
            <pc:docMk/>
            <pc:sldMk cId="0" sldId="262"/>
            <ac:spMk id="1802" creationId="{00000000-0000-0000-0000-000000000000}"/>
          </ac:spMkLst>
        </pc:spChg>
        <pc:spChg chg="mod">
          <ac:chgData name="Mir Gomez, Pablo" userId="8d3be07d-29e7-4312-aacb-6eda72c0d650" providerId="ADAL" clId="{D0E37CD6-3759-8541-98D3-0739EF79662D}" dt="2022-11-16T17:01:29.633" v="700" actId="27636"/>
          <ac:spMkLst>
            <pc:docMk/>
            <pc:sldMk cId="0" sldId="262"/>
            <ac:spMk id="1808" creationId="{00000000-0000-0000-0000-000000000000}"/>
          </ac:spMkLst>
        </pc:spChg>
        <pc:spChg chg="mod">
          <ac:chgData name="Mir Gomez, Pablo" userId="8d3be07d-29e7-4312-aacb-6eda72c0d650" providerId="ADAL" clId="{D0E37CD6-3759-8541-98D3-0739EF79662D}" dt="2022-11-16T17:01:29.647" v="711" actId="27636"/>
          <ac:spMkLst>
            <pc:docMk/>
            <pc:sldMk cId="0" sldId="262"/>
            <ac:spMk id="1811" creationId="{00000000-0000-0000-0000-000000000000}"/>
          </ac:spMkLst>
        </pc:spChg>
        <pc:spChg chg="mod">
          <ac:chgData name="Mir Gomez, Pablo" userId="8d3be07d-29e7-4312-aacb-6eda72c0d650" providerId="ADAL" clId="{D0E37CD6-3759-8541-98D3-0739EF79662D}" dt="2022-11-16T17:01:29.655" v="719" actId="27636"/>
          <ac:spMkLst>
            <pc:docMk/>
            <pc:sldMk cId="0" sldId="262"/>
            <ac:spMk id="1819" creationId="{00000000-0000-0000-0000-000000000000}"/>
          </ac:spMkLst>
        </pc:spChg>
        <pc:spChg chg="mod">
          <ac:chgData name="Mir Gomez, Pablo" userId="8d3be07d-29e7-4312-aacb-6eda72c0d650" providerId="ADAL" clId="{D0E37CD6-3759-8541-98D3-0739EF79662D}" dt="2022-11-16T17:01:29.656" v="721" actId="27636"/>
          <ac:spMkLst>
            <pc:docMk/>
            <pc:sldMk cId="0" sldId="262"/>
            <ac:spMk id="1820" creationId="{00000000-0000-0000-0000-000000000000}"/>
          </ac:spMkLst>
        </pc:spChg>
        <pc:spChg chg="mod">
          <ac:chgData name="Mir Gomez, Pablo" userId="8d3be07d-29e7-4312-aacb-6eda72c0d650" providerId="ADAL" clId="{D0E37CD6-3759-8541-98D3-0739EF79662D}" dt="2022-11-16T17:01:29.656" v="720" actId="27636"/>
          <ac:spMkLst>
            <pc:docMk/>
            <pc:sldMk cId="0" sldId="262"/>
            <ac:spMk id="1821" creationId="{00000000-0000-0000-0000-000000000000}"/>
          </ac:spMkLst>
        </pc:spChg>
        <pc:spChg chg="mod">
          <ac:chgData name="Mir Gomez, Pablo" userId="8d3be07d-29e7-4312-aacb-6eda72c0d650" providerId="ADAL" clId="{D0E37CD6-3759-8541-98D3-0739EF79662D}" dt="2022-11-16T17:01:29.635" v="702" actId="27636"/>
          <ac:spMkLst>
            <pc:docMk/>
            <pc:sldMk cId="0" sldId="262"/>
            <ac:spMk id="1822" creationId="{00000000-0000-0000-0000-000000000000}"/>
          </ac:spMkLst>
        </pc:spChg>
      </pc:sldChg>
      <pc:sldChg chg="modSp mod">
        <pc:chgData name="Mir Gomez, Pablo" userId="8d3be07d-29e7-4312-aacb-6eda72c0d650" providerId="ADAL" clId="{D0E37CD6-3759-8541-98D3-0739EF79662D}" dt="2022-11-16T17:01:29.789" v="727" actId="27636"/>
        <pc:sldMkLst>
          <pc:docMk/>
          <pc:sldMk cId="0" sldId="263"/>
        </pc:sldMkLst>
        <pc:spChg chg="mod">
          <ac:chgData name="Mir Gomez, Pablo" userId="8d3be07d-29e7-4312-aacb-6eda72c0d650" providerId="ADAL" clId="{D0E37CD6-3759-8541-98D3-0739EF79662D}" dt="2022-11-16T17:01:29.788" v="726" actId="27636"/>
          <ac:spMkLst>
            <pc:docMk/>
            <pc:sldMk cId="0" sldId="263"/>
            <ac:spMk id="1842" creationId="{00000000-0000-0000-0000-000000000000}"/>
          </ac:spMkLst>
        </pc:spChg>
        <pc:spChg chg="mod">
          <ac:chgData name="Mir Gomez, Pablo" userId="8d3be07d-29e7-4312-aacb-6eda72c0d650" providerId="ADAL" clId="{D0E37CD6-3759-8541-98D3-0739EF79662D}" dt="2022-11-16T17:01:29.787" v="725" actId="27636"/>
          <ac:spMkLst>
            <pc:docMk/>
            <pc:sldMk cId="0" sldId="263"/>
            <ac:spMk id="1843" creationId="{00000000-0000-0000-0000-000000000000}"/>
          </ac:spMkLst>
        </pc:spChg>
        <pc:spChg chg="mod">
          <ac:chgData name="Mir Gomez, Pablo" userId="8d3be07d-29e7-4312-aacb-6eda72c0d650" providerId="ADAL" clId="{D0E37CD6-3759-8541-98D3-0739EF79662D}" dt="2022-11-16T17:01:29.789" v="727" actId="27636"/>
          <ac:spMkLst>
            <pc:docMk/>
            <pc:sldMk cId="0" sldId="263"/>
            <ac:spMk id="1844" creationId="{00000000-0000-0000-0000-000000000000}"/>
          </ac:spMkLst>
        </pc:spChg>
      </pc:sldChg>
      <pc:sldChg chg="modSp mod">
        <pc:chgData name="Mir Gomez, Pablo" userId="8d3be07d-29e7-4312-aacb-6eda72c0d650" providerId="ADAL" clId="{D0E37CD6-3759-8541-98D3-0739EF79662D}" dt="2022-11-16T17:01:29.809" v="730" actId="27636"/>
        <pc:sldMkLst>
          <pc:docMk/>
          <pc:sldMk cId="0" sldId="264"/>
        </pc:sldMkLst>
        <pc:spChg chg="mod">
          <ac:chgData name="Mir Gomez, Pablo" userId="8d3be07d-29e7-4312-aacb-6eda72c0d650" providerId="ADAL" clId="{D0E37CD6-3759-8541-98D3-0739EF79662D}" dt="2022-11-16T17:01:29.807" v="728" actId="27636"/>
          <ac:spMkLst>
            <pc:docMk/>
            <pc:sldMk cId="0" sldId="264"/>
            <ac:spMk id="1867" creationId="{00000000-0000-0000-0000-000000000000}"/>
          </ac:spMkLst>
        </pc:spChg>
        <pc:spChg chg="mod">
          <ac:chgData name="Mir Gomez, Pablo" userId="8d3be07d-29e7-4312-aacb-6eda72c0d650" providerId="ADAL" clId="{D0E37CD6-3759-8541-98D3-0739EF79662D}" dt="2022-11-16T17:01:29.808" v="729" actId="27636"/>
          <ac:spMkLst>
            <pc:docMk/>
            <pc:sldMk cId="0" sldId="264"/>
            <ac:spMk id="1868" creationId="{00000000-0000-0000-0000-000000000000}"/>
          </ac:spMkLst>
        </pc:spChg>
        <pc:spChg chg="mod">
          <ac:chgData name="Mir Gomez, Pablo" userId="8d3be07d-29e7-4312-aacb-6eda72c0d650" providerId="ADAL" clId="{D0E37CD6-3759-8541-98D3-0739EF79662D}" dt="2022-11-16T17:01:29.809" v="730" actId="27636"/>
          <ac:spMkLst>
            <pc:docMk/>
            <pc:sldMk cId="0" sldId="264"/>
            <ac:spMk id="1869" creationId="{00000000-0000-0000-0000-000000000000}"/>
          </ac:spMkLst>
        </pc:spChg>
      </pc:sldChg>
      <pc:sldChg chg="modSp mod">
        <pc:chgData name="Mir Gomez, Pablo" userId="8d3be07d-29e7-4312-aacb-6eda72c0d650" providerId="ADAL" clId="{D0E37CD6-3759-8541-98D3-0739EF79662D}" dt="2022-11-16T17:01:29.834" v="735" actId="27636"/>
        <pc:sldMkLst>
          <pc:docMk/>
          <pc:sldMk cId="0" sldId="265"/>
        </pc:sldMkLst>
        <pc:spChg chg="mod">
          <ac:chgData name="Mir Gomez, Pablo" userId="8d3be07d-29e7-4312-aacb-6eda72c0d650" providerId="ADAL" clId="{D0E37CD6-3759-8541-98D3-0739EF79662D}" dt="2022-11-16T17:01:29.831" v="733" actId="27636"/>
          <ac:spMkLst>
            <pc:docMk/>
            <pc:sldMk cId="0" sldId="265"/>
            <ac:spMk id="1893" creationId="{00000000-0000-0000-0000-000000000000}"/>
          </ac:spMkLst>
        </pc:spChg>
        <pc:spChg chg="mod">
          <ac:chgData name="Mir Gomez, Pablo" userId="8d3be07d-29e7-4312-aacb-6eda72c0d650" providerId="ADAL" clId="{D0E37CD6-3759-8541-98D3-0739EF79662D}" dt="2022-11-16T17:01:29.832" v="734" actId="27636"/>
          <ac:spMkLst>
            <pc:docMk/>
            <pc:sldMk cId="0" sldId="265"/>
            <ac:spMk id="1894" creationId="{00000000-0000-0000-0000-000000000000}"/>
          </ac:spMkLst>
        </pc:spChg>
        <pc:spChg chg="mod">
          <ac:chgData name="Mir Gomez, Pablo" userId="8d3be07d-29e7-4312-aacb-6eda72c0d650" providerId="ADAL" clId="{D0E37CD6-3759-8541-98D3-0739EF79662D}" dt="2022-11-16T17:01:29.829" v="731" actId="27636"/>
          <ac:spMkLst>
            <pc:docMk/>
            <pc:sldMk cId="0" sldId="265"/>
            <ac:spMk id="1895" creationId="{00000000-0000-0000-0000-000000000000}"/>
          </ac:spMkLst>
        </pc:spChg>
        <pc:spChg chg="mod">
          <ac:chgData name="Mir Gomez, Pablo" userId="8d3be07d-29e7-4312-aacb-6eda72c0d650" providerId="ADAL" clId="{D0E37CD6-3759-8541-98D3-0739EF79662D}" dt="2022-11-16T17:01:29.830" v="732" actId="27636"/>
          <ac:spMkLst>
            <pc:docMk/>
            <pc:sldMk cId="0" sldId="265"/>
            <ac:spMk id="1903" creationId="{00000000-0000-0000-0000-000000000000}"/>
          </ac:spMkLst>
        </pc:spChg>
        <pc:spChg chg="mod">
          <ac:chgData name="Mir Gomez, Pablo" userId="8d3be07d-29e7-4312-aacb-6eda72c0d650" providerId="ADAL" clId="{D0E37CD6-3759-8541-98D3-0739EF79662D}" dt="2022-11-16T17:01:29.834" v="735" actId="27636"/>
          <ac:spMkLst>
            <pc:docMk/>
            <pc:sldMk cId="0" sldId="265"/>
            <ac:spMk id="1904" creationId="{00000000-0000-0000-0000-000000000000}"/>
          </ac:spMkLst>
        </pc:spChg>
      </pc:sldChg>
      <pc:sldChg chg="modSp mod">
        <pc:chgData name="Mir Gomez, Pablo" userId="8d3be07d-29e7-4312-aacb-6eda72c0d650" providerId="ADAL" clId="{D0E37CD6-3759-8541-98D3-0739EF79662D}" dt="2022-11-16T17:01:29.860" v="740" actId="27636"/>
        <pc:sldMkLst>
          <pc:docMk/>
          <pc:sldMk cId="0" sldId="266"/>
        </pc:sldMkLst>
        <pc:spChg chg="mod">
          <ac:chgData name="Mir Gomez, Pablo" userId="8d3be07d-29e7-4312-aacb-6eda72c0d650" providerId="ADAL" clId="{D0E37CD6-3759-8541-98D3-0739EF79662D}" dt="2022-11-16T17:01:29.860" v="740" actId="27636"/>
          <ac:spMkLst>
            <pc:docMk/>
            <pc:sldMk cId="0" sldId="266"/>
            <ac:spMk id="1920" creationId="{00000000-0000-0000-0000-000000000000}"/>
          </ac:spMkLst>
        </pc:spChg>
        <pc:spChg chg="mod">
          <ac:chgData name="Mir Gomez, Pablo" userId="8d3be07d-29e7-4312-aacb-6eda72c0d650" providerId="ADAL" clId="{D0E37CD6-3759-8541-98D3-0739EF79662D}" dt="2022-11-16T17:01:29.856" v="737" actId="27636"/>
          <ac:spMkLst>
            <pc:docMk/>
            <pc:sldMk cId="0" sldId="266"/>
            <ac:spMk id="1921" creationId="{00000000-0000-0000-0000-000000000000}"/>
          </ac:spMkLst>
        </pc:spChg>
        <pc:spChg chg="mod">
          <ac:chgData name="Mir Gomez, Pablo" userId="8d3be07d-29e7-4312-aacb-6eda72c0d650" providerId="ADAL" clId="{D0E37CD6-3759-8541-98D3-0739EF79662D}" dt="2022-11-16T17:01:29.858" v="738" actId="27636"/>
          <ac:spMkLst>
            <pc:docMk/>
            <pc:sldMk cId="0" sldId="266"/>
            <ac:spMk id="1922" creationId="{00000000-0000-0000-0000-000000000000}"/>
          </ac:spMkLst>
        </pc:spChg>
        <pc:spChg chg="mod">
          <ac:chgData name="Mir Gomez, Pablo" userId="8d3be07d-29e7-4312-aacb-6eda72c0d650" providerId="ADAL" clId="{D0E37CD6-3759-8541-98D3-0739EF79662D}" dt="2022-11-16T17:01:29.855" v="736" actId="27636"/>
          <ac:spMkLst>
            <pc:docMk/>
            <pc:sldMk cId="0" sldId="266"/>
            <ac:spMk id="1930" creationId="{00000000-0000-0000-0000-000000000000}"/>
          </ac:spMkLst>
        </pc:spChg>
        <pc:spChg chg="mod">
          <ac:chgData name="Mir Gomez, Pablo" userId="8d3be07d-29e7-4312-aacb-6eda72c0d650" providerId="ADAL" clId="{D0E37CD6-3759-8541-98D3-0739EF79662D}" dt="2022-11-16T17:01:29.859" v="739" actId="27636"/>
          <ac:spMkLst>
            <pc:docMk/>
            <pc:sldMk cId="0" sldId="266"/>
            <ac:spMk id="1931" creationId="{00000000-0000-0000-0000-000000000000}"/>
          </ac:spMkLst>
        </pc:spChg>
      </pc:sldChg>
      <pc:sldChg chg="modSp mod">
        <pc:chgData name="Mir Gomez, Pablo" userId="8d3be07d-29e7-4312-aacb-6eda72c0d650" providerId="ADAL" clId="{D0E37CD6-3759-8541-98D3-0739EF79662D}" dt="2022-11-16T17:01:29.881" v="743" actId="27636"/>
        <pc:sldMkLst>
          <pc:docMk/>
          <pc:sldMk cId="0" sldId="267"/>
        </pc:sldMkLst>
        <pc:spChg chg="mod">
          <ac:chgData name="Mir Gomez, Pablo" userId="8d3be07d-29e7-4312-aacb-6eda72c0d650" providerId="ADAL" clId="{D0E37CD6-3759-8541-98D3-0739EF79662D}" dt="2022-11-16T17:01:29.878" v="741" actId="27636"/>
          <ac:spMkLst>
            <pc:docMk/>
            <pc:sldMk cId="0" sldId="267"/>
            <ac:spMk id="1947" creationId="{00000000-0000-0000-0000-000000000000}"/>
          </ac:spMkLst>
        </pc:spChg>
        <pc:spChg chg="mod">
          <ac:chgData name="Mir Gomez, Pablo" userId="8d3be07d-29e7-4312-aacb-6eda72c0d650" providerId="ADAL" clId="{D0E37CD6-3759-8541-98D3-0739EF79662D}" dt="2022-11-16T17:01:29.879" v="742" actId="27636"/>
          <ac:spMkLst>
            <pc:docMk/>
            <pc:sldMk cId="0" sldId="267"/>
            <ac:spMk id="1948" creationId="{00000000-0000-0000-0000-000000000000}"/>
          </ac:spMkLst>
        </pc:spChg>
        <pc:spChg chg="mod">
          <ac:chgData name="Mir Gomez, Pablo" userId="8d3be07d-29e7-4312-aacb-6eda72c0d650" providerId="ADAL" clId="{D0E37CD6-3759-8541-98D3-0739EF79662D}" dt="2022-11-16T17:01:29.881" v="743" actId="27636"/>
          <ac:spMkLst>
            <pc:docMk/>
            <pc:sldMk cId="0" sldId="267"/>
            <ac:spMk id="1949" creationId="{00000000-0000-0000-0000-000000000000}"/>
          </ac:spMkLst>
        </pc:spChg>
      </pc:sldChg>
      <pc:sldChg chg="modSp mod">
        <pc:chgData name="Mir Gomez, Pablo" userId="8d3be07d-29e7-4312-aacb-6eda72c0d650" providerId="ADAL" clId="{D0E37CD6-3759-8541-98D3-0739EF79662D}" dt="2022-11-16T17:01:29.902" v="747" actId="27636"/>
        <pc:sldMkLst>
          <pc:docMk/>
          <pc:sldMk cId="0" sldId="268"/>
        </pc:sldMkLst>
        <pc:spChg chg="mod">
          <ac:chgData name="Mir Gomez, Pablo" userId="8d3be07d-29e7-4312-aacb-6eda72c0d650" providerId="ADAL" clId="{D0E37CD6-3759-8541-98D3-0739EF79662D}" dt="2022-11-16T17:01:29.901" v="746" actId="27636"/>
          <ac:spMkLst>
            <pc:docMk/>
            <pc:sldMk cId="0" sldId="268"/>
            <ac:spMk id="1980" creationId="{00000000-0000-0000-0000-000000000000}"/>
          </ac:spMkLst>
        </pc:spChg>
        <pc:spChg chg="mod">
          <ac:chgData name="Mir Gomez, Pablo" userId="8d3be07d-29e7-4312-aacb-6eda72c0d650" providerId="ADAL" clId="{D0E37CD6-3759-8541-98D3-0739EF79662D}" dt="2022-11-16T17:01:29.900" v="745" actId="27636"/>
          <ac:spMkLst>
            <pc:docMk/>
            <pc:sldMk cId="0" sldId="268"/>
            <ac:spMk id="1981" creationId="{00000000-0000-0000-0000-000000000000}"/>
          </ac:spMkLst>
        </pc:spChg>
        <pc:spChg chg="mod">
          <ac:chgData name="Mir Gomez, Pablo" userId="8d3be07d-29e7-4312-aacb-6eda72c0d650" providerId="ADAL" clId="{D0E37CD6-3759-8541-98D3-0739EF79662D}" dt="2022-11-16T17:01:29.899" v="744" actId="27636"/>
          <ac:spMkLst>
            <pc:docMk/>
            <pc:sldMk cId="0" sldId="268"/>
            <ac:spMk id="1982" creationId="{00000000-0000-0000-0000-000000000000}"/>
          </ac:spMkLst>
        </pc:spChg>
        <pc:spChg chg="mod">
          <ac:chgData name="Mir Gomez, Pablo" userId="8d3be07d-29e7-4312-aacb-6eda72c0d650" providerId="ADAL" clId="{D0E37CD6-3759-8541-98D3-0739EF79662D}" dt="2022-11-16T17:01:29.902" v="747" actId="27636"/>
          <ac:spMkLst>
            <pc:docMk/>
            <pc:sldMk cId="0" sldId="268"/>
            <ac:spMk id="1986" creationId="{00000000-0000-0000-0000-000000000000}"/>
          </ac:spMkLst>
        </pc:spChg>
      </pc:sldChg>
      <pc:sldChg chg="modSp mod">
        <pc:chgData name="Mir Gomez, Pablo" userId="8d3be07d-29e7-4312-aacb-6eda72c0d650" providerId="ADAL" clId="{D0E37CD6-3759-8541-98D3-0739EF79662D}" dt="2022-11-16T17:01:29.925" v="751" actId="27636"/>
        <pc:sldMkLst>
          <pc:docMk/>
          <pc:sldMk cId="0" sldId="269"/>
        </pc:sldMkLst>
        <pc:spChg chg="mod">
          <ac:chgData name="Mir Gomez, Pablo" userId="8d3be07d-29e7-4312-aacb-6eda72c0d650" providerId="ADAL" clId="{D0E37CD6-3759-8541-98D3-0739EF79662D}" dt="2022-11-16T17:01:29.923" v="749" actId="27636"/>
          <ac:spMkLst>
            <pc:docMk/>
            <pc:sldMk cId="0" sldId="269"/>
            <ac:spMk id="2010" creationId="{00000000-0000-0000-0000-000000000000}"/>
          </ac:spMkLst>
        </pc:spChg>
        <pc:spChg chg="mod">
          <ac:chgData name="Mir Gomez, Pablo" userId="8d3be07d-29e7-4312-aacb-6eda72c0d650" providerId="ADAL" clId="{D0E37CD6-3759-8541-98D3-0739EF79662D}" dt="2022-11-16T17:01:29.925" v="751" actId="27636"/>
          <ac:spMkLst>
            <pc:docMk/>
            <pc:sldMk cId="0" sldId="269"/>
            <ac:spMk id="2011" creationId="{00000000-0000-0000-0000-000000000000}"/>
          </ac:spMkLst>
        </pc:spChg>
        <pc:spChg chg="mod">
          <ac:chgData name="Mir Gomez, Pablo" userId="8d3be07d-29e7-4312-aacb-6eda72c0d650" providerId="ADAL" clId="{D0E37CD6-3759-8541-98D3-0739EF79662D}" dt="2022-11-16T17:01:29.924" v="750" actId="27636"/>
          <ac:spMkLst>
            <pc:docMk/>
            <pc:sldMk cId="0" sldId="269"/>
            <ac:spMk id="2012" creationId="{00000000-0000-0000-0000-000000000000}"/>
          </ac:spMkLst>
        </pc:spChg>
        <pc:spChg chg="mod">
          <ac:chgData name="Mir Gomez, Pablo" userId="8d3be07d-29e7-4312-aacb-6eda72c0d650" providerId="ADAL" clId="{D0E37CD6-3759-8541-98D3-0739EF79662D}" dt="2022-11-16T17:01:29.921" v="748" actId="27636"/>
          <ac:spMkLst>
            <pc:docMk/>
            <pc:sldMk cId="0" sldId="269"/>
            <ac:spMk id="2016" creationId="{00000000-0000-0000-0000-000000000000}"/>
          </ac:spMkLst>
        </pc:spChg>
      </pc:sldChg>
      <pc:sldChg chg="modSp mod">
        <pc:chgData name="Mir Gomez, Pablo" userId="8d3be07d-29e7-4312-aacb-6eda72c0d650" providerId="ADAL" clId="{D0E37CD6-3759-8541-98D3-0739EF79662D}" dt="2022-11-16T17:01:29.981" v="759" actId="27636"/>
        <pc:sldMkLst>
          <pc:docMk/>
          <pc:sldMk cId="0" sldId="270"/>
        </pc:sldMkLst>
        <pc:spChg chg="mod">
          <ac:chgData name="Mir Gomez, Pablo" userId="8d3be07d-29e7-4312-aacb-6eda72c0d650" providerId="ADAL" clId="{D0E37CD6-3759-8541-98D3-0739EF79662D}" dt="2022-11-16T17:01:29.972" v="752" actId="27636"/>
          <ac:spMkLst>
            <pc:docMk/>
            <pc:sldMk cId="0" sldId="270"/>
            <ac:spMk id="2050" creationId="{00000000-0000-0000-0000-000000000000}"/>
          </ac:spMkLst>
        </pc:spChg>
        <pc:spChg chg="mod">
          <ac:chgData name="Mir Gomez, Pablo" userId="8d3be07d-29e7-4312-aacb-6eda72c0d650" providerId="ADAL" clId="{D0E37CD6-3759-8541-98D3-0739EF79662D}" dt="2022-11-16T17:01:29.974" v="754" actId="27636"/>
          <ac:spMkLst>
            <pc:docMk/>
            <pc:sldMk cId="0" sldId="270"/>
            <ac:spMk id="2051" creationId="{00000000-0000-0000-0000-000000000000}"/>
          </ac:spMkLst>
        </pc:spChg>
        <pc:spChg chg="mod">
          <ac:chgData name="Mir Gomez, Pablo" userId="8d3be07d-29e7-4312-aacb-6eda72c0d650" providerId="ADAL" clId="{D0E37CD6-3759-8541-98D3-0739EF79662D}" dt="2022-11-16T17:01:29.979" v="757" actId="27636"/>
          <ac:spMkLst>
            <pc:docMk/>
            <pc:sldMk cId="0" sldId="270"/>
            <ac:spMk id="2052" creationId="{00000000-0000-0000-0000-000000000000}"/>
          </ac:spMkLst>
        </pc:spChg>
        <pc:spChg chg="mod">
          <ac:chgData name="Mir Gomez, Pablo" userId="8d3be07d-29e7-4312-aacb-6eda72c0d650" providerId="ADAL" clId="{D0E37CD6-3759-8541-98D3-0739EF79662D}" dt="2022-11-16T17:01:29.980" v="758" actId="27636"/>
          <ac:spMkLst>
            <pc:docMk/>
            <pc:sldMk cId="0" sldId="270"/>
            <ac:spMk id="2056" creationId="{00000000-0000-0000-0000-000000000000}"/>
          </ac:spMkLst>
        </pc:spChg>
        <pc:spChg chg="mod">
          <ac:chgData name="Mir Gomez, Pablo" userId="8d3be07d-29e7-4312-aacb-6eda72c0d650" providerId="ADAL" clId="{D0E37CD6-3759-8541-98D3-0739EF79662D}" dt="2022-11-16T17:01:29.973" v="753" actId="27636"/>
          <ac:spMkLst>
            <pc:docMk/>
            <pc:sldMk cId="0" sldId="270"/>
            <ac:spMk id="2089" creationId="{00000000-0000-0000-0000-000000000000}"/>
          </ac:spMkLst>
        </pc:spChg>
        <pc:spChg chg="mod">
          <ac:chgData name="Mir Gomez, Pablo" userId="8d3be07d-29e7-4312-aacb-6eda72c0d650" providerId="ADAL" clId="{D0E37CD6-3759-8541-98D3-0739EF79662D}" dt="2022-11-16T17:01:29.976" v="755" actId="27636"/>
          <ac:spMkLst>
            <pc:docMk/>
            <pc:sldMk cId="0" sldId="270"/>
            <ac:spMk id="2090" creationId="{00000000-0000-0000-0000-000000000000}"/>
          </ac:spMkLst>
        </pc:spChg>
        <pc:spChg chg="mod">
          <ac:chgData name="Mir Gomez, Pablo" userId="8d3be07d-29e7-4312-aacb-6eda72c0d650" providerId="ADAL" clId="{D0E37CD6-3759-8541-98D3-0739EF79662D}" dt="2022-11-16T17:01:29.981" v="759" actId="27636"/>
          <ac:spMkLst>
            <pc:docMk/>
            <pc:sldMk cId="0" sldId="270"/>
            <ac:spMk id="2091" creationId="{00000000-0000-0000-0000-000000000000}"/>
          </ac:spMkLst>
        </pc:spChg>
        <pc:spChg chg="mod">
          <ac:chgData name="Mir Gomez, Pablo" userId="8d3be07d-29e7-4312-aacb-6eda72c0d650" providerId="ADAL" clId="{D0E37CD6-3759-8541-98D3-0739EF79662D}" dt="2022-11-16T17:01:29.978" v="756" actId="27636"/>
          <ac:spMkLst>
            <pc:docMk/>
            <pc:sldMk cId="0" sldId="270"/>
            <ac:spMk id="2092" creationId="{00000000-0000-0000-0000-000000000000}"/>
          </ac:spMkLst>
        </pc:spChg>
      </pc:sldChg>
      <pc:sldChg chg="modSp mod">
        <pc:chgData name="Mir Gomez, Pablo" userId="8d3be07d-29e7-4312-aacb-6eda72c0d650" providerId="ADAL" clId="{D0E37CD6-3759-8541-98D3-0739EF79662D}" dt="2022-11-16T17:01:30.013" v="767" actId="27636"/>
        <pc:sldMkLst>
          <pc:docMk/>
          <pc:sldMk cId="0" sldId="271"/>
        </pc:sldMkLst>
        <pc:spChg chg="mod">
          <ac:chgData name="Mir Gomez, Pablo" userId="8d3be07d-29e7-4312-aacb-6eda72c0d650" providerId="ADAL" clId="{D0E37CD6-3759-8541-98D3-0739EF79662D}" dt="2022-11-16T17:01:30.012" v="766" actId="27636"/>
          <ac:spMkLst>
            <pc:docMk/>
            <pc:sldMk cId="0" sldId="271"/>
            <ac:spMk id="2111" creationId="{00000000-0000-0000-0000-000000000000}"/>
          </ac:spMkLst>
        </pc:spChg>
        <pc:spChg chg="mod">
          <ac:chgData name="Mir Gomez, Pablo" userId="8d3be07d-29e7-4312-aacb-6eda72c0d650" providerId="ADAL" clId="{D0E37CD6-3759-8541-98D3-0739EF79662D}" dt="2022-11-16T17:01:30.006" v="761" actId="27636"/>
          <ac:spMkLst>
            <pc:docMk/>
            <pc:sldMk cId="0" sldId="271"/>
            <ac:spMk id="2112" creationId="{00000000-0000-0000-0000-000000000000}"/>
          </ac:spMkLst>
        </pc:spChg>
        <pc:spChg chg="mod">
          <ac:chgData name="Mir Gomez, Pablo" userId="8d3be07d-29e7-4312-aacb-6eda72c0d650" providerId="ADAL" clId="{D0E37CD6-3759-8541-98D3-0739EF79662D}" dt="2022-11-16T17:01:30.009" v="763" actId="27636"/>
          <ac:spMkLst>
            <pc:docMk/>
            <pc:sldMk cId="0" sldId="271"/>
            <ac:spMk id="2113" creationId="{00000000-0000-0000-0000-000000000000}"/>
          </ac:spMkLst>
        </pc:spChg>
        <pc:spChg chg="mod">
          <ac:chgData name="Mir Gomez, Pablo" userId="8d3be07d-29e7-4312-aacb-6eda72c0d650" providerId="ADAL" clId="{D0E37CD6-3759-8541-98D3-0739EF79662D}" dt="2022-11-16T17:01:30.005" v="760" actId="27636"/>
          <ac:spMkLst>
            <pc:docMk/>
            <pc:sldMk cId="0" sldId="271"/>
            <ac:spMk id="2117" creationId="{00000000-0000-0000-0000-000000000000}"/>
          </ac:spMkLst>
        </pc:spChg>
        <pc:spChg chg="mod">
          <ac:chgData name="Mir Gomez, Pablo" userId="8d3be07d-29e7-4312-aacb-6eda72c0d650" providerId="ADAL" clId="{D0E37CD6-3759-8541-98D3-0739EF79662D}" dt="2022-11-16T17:01:30.008" v="762" actId="27636"/>
          <ac:spMkLst>
            <pc:docMk/>
            <pc:sldMk cId="0" sldId="271"/>
            <ac:spMk id="2150" creationId="{00000000-0000-0000-0000-000000000000}"/>
          </ac:spMkLst>
        </pc:spChg>
        <pc:spChg chg="mod">
          <ac:chgData name="Mir Gomez, Pablo" userId="8d3be07d-29e7-4312-aacb-6eda72c0d650" providerId="ADAL" clId="{D0E37CD6-3759-8541-98D3-0739EF79662D}" dt="2022-11-16T17:01:30.013" v="767" actId="27636"/>
          <ac:spMkLst>
            <pc:docMk/>
            <pc:sldMk cId="0" sldId="271"/>
            <ac:spMk id="2151" creationId="{00000000-0000-0000-0000-000000000000}"/>
          </ac:spMkLst>
        </pc:spChg>
        <pc:spChg chg="mod">
          <ac:chgData name="Mir Gomez, Pablo" userId="8d3be07d-29e7-4312-aacb-6eda72c0d650" providerId="ADAL" clId="{D0E37CD6-3759-8541-98D3-0739EF79662D}" dt="2022-11-16T17:01:30.011" v="765" actId="27636"/>
          <ac:spMkLst>
            <pc:docMk/>
            <pc:sldMk cId="0" sldId="271"/>
            <ac:spMk id="2152" creationId="{00000000-0000-0000-0000-000000000000}"/>
          </ac:spMkLst>
        </pc:spChg>
        <pc:spChg chg="mod">
          <ac:chgData name="Mir Gomez, Pablo" userId="8d3be07d-29e7-4312-aacb-6eda72c0d650" providerId="ADAL" clId="{D0E37CD6-3759-8541-98D3-0739EF79662D}" dt="2022-11-16T17:01:30.010" v="764" actId="27636"/>
          <ac:spMkLst>
            <pc:docMk/>
            <pc:sldMk cId="0" sldId="271"/>
            <ac:spMk id="2153" creationId="{00000000-0000-0000-0000-000000000000}"/>
          </ac:spMkLst>
        </pc:spChg>
      </pc:sldChg>
      <pc:sldChg chg="modSp mod">
        <pc:chgData name="Mir Gomez, Pablo" userId="8d3be07d-29e7-4312-aacb-6eda72c0d650" providerId="ADAL" clId="{D0E37CD6-3759-8541-98D3-0739EF79662D}" dt="2022-11-16T17:01:30.036" v="771" actId="27636"/>
        <pc:sldMkLst>
          <pc:docMk/>
          <pc:sldMk cId="0" sldId="272"/>
        </pc:sldMkLst>
        <pc:spChg chg="mod">
          <ac:chgData name="Mir Gomez, Pablo" userId="8d3be07d-29e7-4312-aacb-6eda72c0d650" providerId="ADAL" clId="{D0E37CD6-3759-8541-98D3-0739EF79662D}" dt="2022-11-16T17:01:30.034" v="770" actId="27636"/>
          <ac:spMkLst>
            <pc:docMk/>
            <pc:sldMk cId="0" sldId="272"/>
            <ac:spMk id="2180" creationId="{00000000-0000-0000-0000-000000000000}"/>
          </ac:spMkLst>
        </pc:spChg>
        <pc:spChg chg="mod">
          <ac:chgData name="Mir Gomez, Pablo" userId="8d3be07d-29e7-4312-aacb-6eda72c0d650" providerId="ADAL" clId="{D0E37CD6-3759-8541-98D3-0739EF79662D}" dt="2022-11-16T17:01:30.033" v="769" actId="27636"/>
          <ac:spMkLst>
            <pc:docMk/>
            <pc:sldMk cId="0" sldId="272"/>
            <ac:spMk id="2181" creationId="{00000000-0000-0000-0000-000000000000}"/>
          </ac:spMkLst>
        </pc:spChg>
        <pc:spChg chg="mod">
          <ac:chgData name="Mir Gomez, Pablo" userId="8d3be07d-29e7-4312-aacb-6eda72c0d650" providerId="ADAL" clId="{D0E37CD6-3759-8541-98D3-0739EF79662D}" dt="2022-11-16T17:01:30.032" v="768" actId="27636"/>
          <ac:spMkLst>
            <pc:docMk/>
            <pc:sldMk cId="0" sldId="272"/>
            <ac:spMk id="2182" creationId="{00000000-0000-0000-0000-000000000000}"/>
          </ac:spMkLst>
        </pc:spChg>
        <pc:spChg chg="mod">
          <ac:chgData name="Mir Gomez, Pablo" userId="8d3be07d-29e7-4312-aacb-6eda72c0d650" providerId="ADAL" clId="{D0E37CD6-3759-8541-98D3-0739EF79662D}" dt="2022-11-16T17:01:30.036" v="771" actId="27636"/>
          <ac:spMkLst>
            <pc:docMk/>
            <pc:sldMk cId="0" sldId="272"/>
            <ac:spMk id="2186" creationId="{00000000-0000-0000-0000-000000000000}"/>
          </ac:spMkLst>
        </pc:spChg>
      </pc:sldChg>
      <pc:sldChg chg="modSp mod">
        <pc:chgData name="Mir Gomez, Pablo" userId="8d3be07d-29e7-4312-aacb-6eda72c0d650" providerId="ADAL" clId="{D0E37CD6-3759-8541-98D3-0739EF79662D}" dt="2022-11-16T17:01:30.062" v="776" actId="27636"/>
        <pc:sldMkLst>
          <pc:docMk/>
          <pc:sldMk cId="0" sldId="273"/>
        </pc:sldMkLst>
        <pc:spChg chg="mod">
          <ac:chgData name="Mir Gomez, Pablo" userId="8d3be07d-29e7-4312-aacb-6eda72c0d650" providerId="ADAL" clId="{D0E37CD6-3759-8541-98D3-0739EF79662D}" dt="2022-11-16T17:01:30.060" v="775" actId="27636"/>
          <ac:spMkLst>
            <pc:docMk/>
            <pc:sldMk cId="0" sldId="273"/>
            <ac:spMk id="2203" creationId="{00000000-0000-0000-0000-000000000000}"/>
          </ac:spMkLst>
        </pc:spChg>
        <pc:spChg chg="mod">
          <ac:chgData name="Mir Gomez, Pablo" userId="8d3be07d-29e7-4312-aacb-6eda72c0d650" providerId="ADAL" clId="{D0E37CD6-3759-8541-98D3-0739EF79662D}" dt="2022-11-16T17:01:30.058" v="773" actId="27636"/>
          <ac:spMkLst>
            <pc:docMk/>
            <pc:sldMk cId="0" sldId="273"/>
            <ac:spMk id="2204" creationId="{00000000-0000-0000-0000-000000000000}"/>
          </ac:spMkLst>
        </pc:spChg>
        <pc:spChg chg="mod">
          <ac:chgData name="Mir Gomez, Pablo" userId="8d3be07d-29e7-4312-aacb-6eda72c0d650" providerId="ADAL" clId="{D0E37CD6-3759-8541-98D3-0739EF79662D}" dt="2022-11-16T17:01:30.059" v="774" actId="27636"/>
          <ac:spMkLst>
            <pc:docMk/>
            <pc:sldMk cId="0" sldId="273"/>
            <ac:spMk id="2205" creationId="{00000000-0000-0000-0000-000000000000}"/>
          </ac:spMkLst>
        </pc:spChg>
        <pc:spChg chg="mod">
          <ac:chgData name="Mir Gomez, Pablo" userId="8d3be07d-29e7-4312-aacb-6eda72c0d650" providerId="ADAL" clId="{D0E37CD6-3759-8541-98D3-0739EF79662D}" dt="2022-11-16T17:01:30.062" v="776" actId="27636"/>
          <ac:spMkLst>
            <pc:docMk/>
            <pc:sldMk cId="0" sldId="273"/>
            <ac:spMk id="2209" creationId="{00000000-0000-0000-0000-000000000000}"/>
          </ac:spMkLst>
        </pc:spChg>
        <pc:spChg chg="mod">
          <ac:chgData name="Mir Gomez, Pablo" userId="8d3be07d-29e7-4312-aacb-6eda72c0d650" providerId="ADAL" clId="{D0E37CD6-3759-8541-98D3-0739EF79662D}" dt="2022-11-16T17:01:30.057" v="772" actId="27636"/>
          <ac:spMkLst>
            <pc:docMk/>
            <pc:sldMk cId="0" sldId="273"/>
            <ac:spMk id="2219" creationId="{00000000-0000-0000-0000-000000000000}"/>
          </ac:spMkLst>
        </pc:spChg>
      </pc:sldChg>
      <pc:sldChg chg="modSp mod">
        <pc:chgData name="Mir Gomez, Pablo" userId="8d3be07d-29e7-4312-aacb-6eda72c0d650" providerId="ADAL" clId="{D0E37CD6-3759-8541-98D3-0739EF79662D}" dt="2022-11-16T17:01:30.087" v="781" actId="27636"/>
        <pc:sldMkLst>
          <pc:docMk/>
          <pc:sldMk cId="0" sldId="274"/>
        </pc:sldMkLst>
        <pc:spChg chg="mod">
          <ac:chgData name="Mir Gomez, Pablo" userId="8d3be07d-29e7-4312-aacb-6eda72c0d650" providerId="ADAL" clId="{D0E37CD6-3759-8541-98D3-0739EF79662D}" dt="2022-11-16T17:01:30.086" v="780" actId="27636"/>
          <ac:spMkLst>
            <pc:docMk/>
            <pc:sldMk cId="0" sldId="274"/>
            <ac:spMk id="2235" creationId="{00000000-0000-0000-0000-000000000000}"/>
          </ac:spMkLst>
        </pc:spChg>
        <pc:spChg chg="mod">
          <ac:chgData name="Mir Gomez, Pablo" userId="8d3be07d-29e7-4312-aacb-6eda72c0d650" providerId="ADAL" clId="{D0E37CD6-3759-8541-98D3-0739EF79662D}" dt="2022-11-16T17:01:30.083" v="778" actId="27636"/>
          <ac:spMkLst>
            <pc:docMk/>
            <pc:sldMk cId="0" sldId="274"/>
            <ac:spMk id="2236" creationId="{00000000-0000-0000-0000-000000000000}"/>
          </ac:spMkLst>
        </pc:spChg>
        <pc:spChg chg="mod">
          <ac:chgData name="Mir Gomez, Pablo" userId="8d3be07d-29e7-4312-aacb-6eda72c0d650" providerId="ADAL" clId="{D0E37CD6-3759-8541-98D3-0739EF79662D}" dt="2022-11-16T17:01:30.084" v="779" actId="27636"/>
          <ac:spMkLst>
            <pc:docMk/>
            <pc:sldMk cId="0" sldId="274"/>
            <ac:spMk id="2237" creationId="{00000000-0000-0000-0000-000000000000}"/>
          </ac:spMkLst>
        </pc:spChg>
        <pc:spChg chg="mod">
          <ac:chgData name="Mir Gomez, Pablo" userId="8d3be07d-29e7-4312-aacb-6eda72c0d650" providerId="ADAL" clId="{D0E37CD6-3759-8541-98D3-0739EF79662D}" dt="2022-11-16T17:01:30.087" v="781" actId="27636"/>
          <ac:spMkLst>
            <pc:docMk/>
            <pc:sldMk cId="0" sldId="274"/>
            <ac:spMk id="2241" creationId="{00000000-0000-0000-0000-000000000000}"/>
          </ac:spMkLst>
        </pc:spChg>
        <pc:spChg chg="mod">
          <ac:chgData name="Mir Gomez, Pablo" userId="8d3be07d-29e7-4312-aacb-6eda72c0d650" providerId="ADAL" clId="{D0E37CD6-3759-8541-98D3-0739EF79662D}" dt="2022-11-16T17:01:30.081" v="777" actId="27636"/>
          <ac:spMkLst>
            <pc:docMk/>
            <pc:sldMk cId="0" sldId="274"/>
            <ac:spMk id="2251" creationId="{00000000-0000-0000-0000-000000000000}"/>
          </ac:spMkLst>
        </pc:spChg>
      </pc:sldChg>
      <pc:sldChg chg="modSp mod">
        <pc:chgData name="Mir Gomez, Pablo" userId="8d3be07d-29e7-4312-aacb-6eda72c0d650" providerId="ADAL" clId="{D0E37CD6-3759-8541-98D3-0739EF79662D}" dt="2022-11-16T17:01:30.111" v="786" actId="27636"/>
        <pc:sldMkLst>
          <pc:docMk/>
          <pc:sldMk cId="0" sldId="275"/>
        </pc:sldMkLst>
        <pc:spChg chg="mod">
          <ac:chgData name="Mir Gomez, Pablo" userId="8d3be07d-29e7-4312-aacb-6eda72c0d650" providerId="ADAL" clId="{D0E37CD6-3759-8541-98D3-0739EF79662D}" dt="2022-11-16T17:01:30.110" v="785" actId="27636"/>
          <ac:spMkLst>
            <pc:docMk/>
            <pc:sldMk cId="0" sldId="275"/>
            <ac:spMk id="2270" creationId="{00000000-0000-0000-0000-000000000000}"/>
          </ac:spMkLst>
        </pc:spChg>
        <pc:spChg chg="mod">
          <ac:chgData name="Mir Gomez, Pablo" userId="8d3be07d-29e7-4312-aacb-6eda72c0d650" providerId="ADAL" clId="{D0E37CD6-3759-8541-98D3-0739EF79662D}" dt="2022-11-16T17:01:30.108" v="783" actId="27636"/>
          <ac:spMkLst>
            <pc:docMk/>
            <pc:sldMk cId="0" sldId="275"/>
            <ac:spMk id="2271" creationId="{00000000-0000-0000-0000-000000000000}"/>
          </ac:spMkLst>
        </pc:spChg>
        <pc:spChg chg="mod">
          <ac:chgData name="Mir Gomez, Pablo" userId="8d3be07d-29e7-4312-aacb-6eda72c0d650" providerId="ADAL" clId="{D0E37CD6-3759-8541-98D3-0739EF79662D}" dt="2022-11-16T17:01:30.111" v="786" actId="27636"/>
          <ac:spMkLst>
            <pc:docMk/>
            <pc:sldMk cId="0" sldId="275"/>
            <ac:spMk id="2272" creationId="{00000000-0000-0000-0000-000000000000}"/>
          </ac:spMkLst>
        </pc:spChg>
        <pc:spChg chg="mod">
          <ac:chgData name="Mir Gomez, Pablo" userId="8d3be07d-29e7-4312-aacb-6eda72c0d650" providerId="ADAL" clId="{D0E37CD6-3759-8541-98D3-0739EF79662D}" dt="2022-11-16T17:01:30.109" v="784" actId="27636"/>
          <ac:spMkLst>
            <pc:docMk/>
            <pc:sldMk cId="0" sldId="275"/>
            <ac:spMk id="2276" creationId="{00000000-0000-0000-0000-000000000000}"/>
          </ac:spMkLst>
        </pc:spChg>
        <pc:spChg chg="mod">
          <ac:chgData name="Mir Gomez, Pablo" userId="8d3be07d-29e7-4312-aacb-6eda72c0d650" providerId="ADAL" clId="{D0E37CD6-3759-8541-98D3-0739EF79662D}" dt="2022-11-16T17:01:30.107" v="782" actId="27636"/>
          <ac:spMkLst>
            <pc:docMk/>
            <pc:sldMk cId="0" sldId="275"/>
            <ac:spMk id="2286" creationId="{00000000-0000-0000-0000-000000000000}"/>
          </ac:spMkLst>
        </pc:spChg>
      </pc:sldChg>
      <pc:sldChg chg="modSp mod">
        <pc:chgData name="Mir Gomez, Pablo" userId="8d3be07d-29e7-4312-aacb-6eda72c0d650" providerId="ADAL" clId="{D0E37CD6-3759-8541-98D3-0739EF79662D}" dt="2022-11-16T17:01:30.135" v="791" actId="27636"/>
        <pc:sldMkLst>
          <pc:docMk/>
          <pc:sldMk cId="0" sldId="276"/>
        </pc:sldMkLst>
        <pc:spChg chg="mod">
          <ac:chgData name="Mir Gomez, Pablo" userId="8d3be07d-29e7-4312-aacb-6eda72c0d650" providerId="ADAL" clId="{D0E37CD6-3759-8541-98D3-0739EF79662D}" dt="2022-11-16T17:01:30.134" v="790" actId="27636"/>
          <ac:spMkLst>
            <pc:docMk/>
            <pc:sldMk cId="0" sldId="276"/>
            <ac:spMk id="2307" creationId="{00000000-0000-0000-0000-000000000000}"/>
          </ac:spMkLst>
        </pc:spChg>
        <pc:spChg chg="mod">
          <ac:chgData name="Mir Gomez, Pablo" userId="8d3be07d-29e7-4312-aacb-6eda72c0d650" providerId="ADAL" clId="{D0E37CD6-3759-8541-98D3-0739EF79662D}" dt="2022-11-16T17:01:30.131" v="788" actId="27636"/>
          <ac:spMkLst>
            <pc:docMk/>
            <pc:sldMk cId="0" sldId="276"/>
            <ac:spMk id="2308" creationId="{00000000-0000-0000-0000-000000000000}"/>
          </ac:spMkLst>
        </pc:spChg>
        <pc:spChg chg="mod">
          <ac:chgData name="Mir Gomez, Pablo" userId="8d3be07d-29e7-4312-aacb-6eda72c0d650" providerId="ADAL" clId="{D0E37CD6-3759-8541-98D3-0739EF79662D}" dt="2022-11-16T17:01:30.133" v="789" actId="27636"/>
          <ac:spMkLst>
            <pc:docMk/>
            <pc:sldMk cId="0" sldId="276"/>
            <ac:spMk id="2309" creationId="{00000000-0000-0000-0000-000000000000}"/>
          </ac:spMkLst>
        </pc:spChg>
        <pc:spChg chg="mod">
          <ac:chgData name="Mir Gomez, Pablo" userId="8d3be07d-29e7-4312-aacb-6eda72c0d650" providerId="ADAL" clId="{D0E37CD6-3759-8541-98D3-0739EF79662D}" dt="2022-11-16T17:01:30.135" v="791" actId="27636"/>
          <ac:spMkLst>
            <pc:docMk/>
            <pc:sldMk cId="0" sldId="276"/>
            <ac:spMk id="2313" creationId="{00000000-0000-0000-0000-000000000000}"/>
          </ac:spMkLst>
        </pc:spChg>
        <pc:spChg chg="mod">
          <ac:chgData name="Mir Gomez, Pablo" userId="8d3be07d-29e7-4312-aacb-6eda72c0d650" providerId="ADAL" clId="{D0E37CD6-3759-8541-98D3-0739EF79662D}" dt="2022-11-16T17:01:30.130" v="787" actId="27636"/>
          <ac:spMkLst>
            <pc:docMk/>
            <pc:sldMk cId="0" sldId="276"/>
            <ac:spMk id="2323" creationId="{00000000-0000-0000-0000-000000000000}"/>
          </ac:spMkLst>
        </pc:spChg>
      </pc:sldChg>
      <pc:sldChg chg="modSp mod">
        <pc:chgData name="Mir Gomez, Pablo" userId="8d3be07d-29e7-4312-aacb-6eda72c0d650" providerId="ADAL" clId="{D0E37CD6-3759-8541-98D3-0739EF79662D}" dt="2022-11-16T17:01:30.154" v="793" actId="27636"/>
        <pc:sldMkLst>
          <pc:docMk/>
          <pc:sldMk cId="0" sldId="277"/>
        </pc:sldMkLst>
        <pc:spChg chg="mod">
          <ac:chgData name="Mir Gomez, Pablo" userId="8d3be07d-29e7-4312-aacb-6eda72c0d650" providerId="ADAL" clId="{D0E37CD6-3759-8541-98D3-0739EF79662D}" dt="2022-11-16T17:01:30.154" v="793" actId="27636"/>
          <ac:spMkLst>
            <pc:docMk/>
            <pc:sldMk cId="0" sldId="277"/>
            <ac:spMk id="2341" creationId="{00000000-0000-0000-0000-000000000000}"/>
          </ac:spMkLst>
        </pc:spChg>
        <pc:spChg chg="mod">
          <ac:chgData name="Mir Gomez, Pablo" userId="8d3be07d-29e7-4312-aacb-6eda72c0d650" providerId="ADAL" clId="{D0E37CD6-3759-8541-98D3-0739EF79662D}" dt="2022-11-16T17:01:30.153" v="792" actId="27636"/>
          <ac:spMkLst>
            <pc:docMk/>
            <pc:sldMk cId="0" sldId="277"/>
            <ac:spMk id="2342" creationId="{00000000-0000-0000-0000-000000000000}"/>
          </ac:spMkLst>
        </pc:spChg>
      </pc:sldChg>
      <pc:sldChg chg="modSp mod">
        <pc:chgData name="Mir Gomez, Pablo" userId="8d3be07d-29e7-4312-aacb-6eda72c0d650" providerId="ADAL" clId="{D0E37CD6-3759-8541-98D3-0739EF79662D}" dt="2022-11-16T17:01:30.198" v="818" actId="27636"/>
        <pc:sldMkLst>
          <pc:docMk/>
          <pc:sldMk cId="0" sldId="280"/>
        </pc:sldMkLst>
        <pc:spChg chg="mod">
          <ac:chgData name="Mir Gomez, Pablo" userId="8d3be07d-29e7-4312-aacb-6eda72c0d650" providerId="ADAL" clId="{D0E37CD6-3759-8541-98D3-0739EF79662D}" dt="2022-11-16T17:01:30.192" v="810" actId="27636"/>
          <ac:spMkLst>
            <pc:docMk/>
            <pc:sldMk cId="0" sldId="280"/>
            <ac:spMk id="2396" creationId="{00000000-0000-0000-0000-000000000000}"/>
          </ac:spMkLst>
        </pc:spChg>
        <pc:spChg chg="mod">
          <ac:chgData name="Mir Gomez, Pablo" userId="8d3be07d-29e7-4312-aacb-6eda72c0d650" providerId="ADAL" clId="{D0E37CD6-3759-8541-98D3-0739EF79662D}" dt="2022-11-16T17:01:30.193" v="811" actId="27636"/>
          <ac:spMkLst>
            <pc:docMk/>
            <pc:sldMk cId="0" sldId="280"/>
            <ac:spMk id="2399" creationId="{00000000-0000-0000-0000-000000000000}"/>
          </ac:spMkLst>
        </pc:spChg>
        <pc:spChg chg="mod">
          <ac:chgData name="Mir Gomez, Pablo" userId="8d3be07d-29e7-4312-aacb-6eda72c0d650" providerId="ADAL" clId="{D0E37CD6-3759-8541-98D3-0739EF79662D}" dt="2022-11-16T17:01:30.191" v="809" actId="27636"/>
          <ac:spMkLst>
            <pc:docMk/>
            <pc:sldMk cId="0" sldId="280"/>
            <ac:spMk id="2402" creationId="{00000000-0000-0000-0000-000000000000}"/>
          </ac:spMkLst>
        </pc:spChg>
        <pc:spChg chg="mod">
          <ac:chgData name="Mir Gomez, Pablo" userId="8d3be07d-29e7-4312-aacb-6eda72c0d650" providerId="ADAL" clId="{D0E37CD6-3759-8541-98D3-0739EF79662D}" dt="2022-11-16T17:01:30.181" v="798" actId="27636"/>
          <ac:spMkLst>
            <pc:docMk/>
            <pc:sldMk cId="0" sldId="280"/>
            <ac:spMk id="2409" creationId="{00000000-0000-0000-0000-000000000000}"/>
          </ac:spMkLst>
        </pc:spChg>
        <pc:spChg chg="mod">
          <ac:chgData name="Mir Gomez, Pablo" userId="8d3be07d-29e7-4312-aacb-6eda72c0d650" providerId="ADAL" clId="{D0E37CD6-3759-8541-98D3-0739EF79662D}" dt="2022-11-16T17:01:30.198" v="818" actId="27636"/>
          <ac:spMkLst>
            <pc:docMk/>
            <pc:sldMk cId="0" sldId="280"/>
            <ac:spMk id="2417" creationId="{00000000-0000-0000-0000-000000000000}"/>
          </ac:spMkLst>
        </pc:spChg>
        <pc:spChg chg="mod">
          <ac:chgData name="Mir Gomez, Pablo" userId="8d3be07d-29e7-4312-aacb-6eda72c0d650" providerId="ADAL" clId="{D0E37CD6-3759-8541-98D3-0739EF79662D}" dt="2022-11-16T17:01:30.196" v="814" actId="27636"/>
          <ac:spMkLst>
            <pc:docMk/>
            <pc:sldMk cId="0" sldId="280"/>
            <ac:spMk id="2419" creationId="{00000000-0000-0000-0000-000000000000}"/>
          </ac:spMkLst>
        </pc:spChg>
        <pc:spChg chg="mod">
          <ac:chgData name="Mir Gomez, Pablo" userId="8d3be07d-29e7-4312-aacb-6eda72c0d650" providerId="ADAL" clId="{D0E37CD6-3759-8541-98D3-0739EF79662D}" dt="2022-11-16T17:01:30.194" v="812" actId="27636"/>
          <ac:spMkLst>
            <pc:docMk/>
            <pc:sldMk cId="0" sldId="280"/>
            <ac:spMk id="2422" creationId="{00000000-0000-0000-0000-000000000000}"/>
          </ac:spMkLst>
        </pc:spChg>
        <pc:spChg chg="mod">
          <ac:chgData name="Mir Gomez, Pablo" userId="8d3be07d-29e7-4312-aacb-6eda72c0d650" providerId="ADAL" clId="{D0E37CD6-3759-8541-98D3-0739EF79662D}" dt="2022-11-16T17:01:30.198" v="817" actId="27636"/>
          <ac:spMkLst>
            <pc:docMk/>
            <pc:sldMk cId="0" sldId="280"/>
            <ac:spMk id="2425" creationId="{00000000-0000-0000-0000-000000000000}"/>
          </ac:spMkLst>
        </pc:spChg>
        <pc:spChg chg="mod">
          <ac:chgData name="Mir Gomez, Pablo" userId="8d3be07d-29e7-4312-aacb-6eda72c0d650" providerId="ADAL" clId="{D0E37CD6-3759-8541-98D3-0739EF79662D}" dt="2022-11-16T17:01:30.197" v="816" actId="27636"/>
          <ac:spMkLst>
            <pc:docMk/>
            <pc:sldMk cId="0" sldId="280"/>
            <ac:spMk id="2426" creationId="{00000000-0000-0000-0000-000000000000}"/>
          </ac:spMkLst>
        </pc:spChg>
        <pc:spChg chg="mod">
          <ac:chgData name="Mir Gomez, Pablo" userId="8d3be07d-29e7-4312-aacb-6eda72c0d650" providerId="ADAL" clId="{D0E37CD6-3759-8541-98D3-0739EF79662D}" dt="2022-11-16T17:01:30.196" v="815" actId="27636"/>
          <ac:spMkLst>
            <pc:docMk/>
            <pc:sldMk cId="0" sldId="280"/>
            <ac:spMk id="2428" creationId="{00000000-0000-0000-0000-000000000000}"/>
          </ac:spMkLst>
        </pc:spChg>
        <pc:spChg chg="mod">
          <ac:chgData name="Mir Gomez, Pablo" userId="8d3be07d-29e7-4312-aacb-6eda72c0d650" providerId="ADAL" clId="{D0E37CD6-3759-8541-98D3-0739EF79662D}" dt="2022-11-16T17:01:30.187" v="804" actId="27636"/>
          <ac:spMkLst>
            <pc:docMk/>
            <pc:sldMk cId="0" sldId="280"/>
            <ac:spMk id="2429" creationId="{00000000-0000-0000-0000-000000000000}"/>
          </ac:spMkLst>
        </pc:spChg>
        <pc:spChg chg="mod">
          <ac:chgData name="Mir Gomez, Pablo" userId="8d3be07d-29e7-4312-aacb-6eda72c0d650" providerId="ADAL" clId="{D0E37CD6-3759-8541-98D3-0739EF79662D}" dt="2022-11-16T17:01:30.190" v="807" actId="27636"/>
          <ac:spMkLst>
            <pc:docMk/>
            <pc:sldMk cId="0" sldId="280"/>
            <ac:spMk id="2430" creationId="{00000000-0000-0000-0000-000000000000}"/>
          </ac:spMkLst>
        </pc:spChg>
        <pc:spChg chg="mod">
          <ac:chgData name="Mir Gomez, Pablo" userId="8d3be07d-29e7-4312-aacb-6eda72c0d650" providerId="ADAL" clId="{D0E37CD6-3759-8541-98D3-0739EF79662D}" dt="2022-11-16T17:01:30.188" v="805" actId="27636"/>
          <ac:spMkLst>
            <pc:docMk/>
            <pc:sldMk cId="0" sldId="280"/>
            <ac:spMk id="2431" creationId="{00000000-0000-0000-0000-000000000000}"/>
          </ac:spMkLst>
        </pc:spChg>
        <pc:spChg chg="mod">
          <ac:chgData name="Mir Gomez, Pablo" userId="8d3be07d-29e7-4312-aacb-6eda72c0d650" providerId="ADAL" clId="{D0E37CD6-3759-8541-98D3-0739EF79662D}" dt="2022-11-16T17:01:30.189" v="806" actId="27636"/>
          <ac:spMkLst>
            <pc:docMk/>
            <pc:sldMk cId="0" sldId="280"/>
            <ac:spMk id="2432" creationId="{00000000-0000-0000-0000-000000000000}"/>
          </ac:spMkLst>
        </pc:spChg>
        <pc:spChg chg="mod">
          <ac:chgData name="Mir Gomez, Pablo" userId="8d3be07d-29e7-4312-aacb-6eda72c0d650" providerId="ADAL" clId="{D0E37CD6-3759-8541-98D3-0739EF79662D}" dt="2022-11-16T17:01:30.183" v="799" actId="27636"/>
          <ac:spMkLst>
            <pc:docMk/>
            <pc:sldMk cId="0" sldId="280"/>
            <ac:spMk id="2442" creationId="{00000000-0000-0000-0000-000000000000}"/>
          </ac:spMkLst>
        </pc:spChg>
        <pc:spChg chg="mod">
          <ac:chgData name="Mir Gomez, Pablo" userId="8d3be07d-29e7-4312-aacb-6eda72c0d650" providerId="ADAL" clId="{D0E37CD6-3759-8541-98D3-0739EF79662D}" dt="2022-11-16T17:01:30.177" v="794" actId="27636"/>
          <ac:spMkLst>
            <pc:docMk/>
            <pc:sldMk cId="0" sldId="280"/>
            <ac:spMk id="2459" creationId="{00000000-0000-0000-0000-000000000000}"/>
          </ac:spMkLst>
        </pc:spChg>
        <pc:spChg chg="mod">
          <ac:chgData name="Mir Gomez, Pablo" userId="8d3be07d-29e7-4312-aacb-6eda72c0d650" providerId="ADAL" clId="{D0E37CD6-3759-8541-98D3-0739EF79662D}" dt="2022-11-16T17:01:30.186" v="803" actId="27636"/>
          <ac:spMkLst>
            <pc:docMk/>
            <pc:sldMk cId="0" sldId="280"/>
            <ac:spMk id="2466" creationId="{00000000-0000-0000-0000-000000000000}"/>
          </ac:spMkLst>
        </pc:spChg>
        <pc:spChg chg="mod">
          <ac:chgData name="Mir Gomez, Pablo" userId="8d3be07d-29e7-4312-aacb-6eda72c0d650" providerId="ADAL" clId="{D0E37CD6-3759-8541-98D3-0739EF79662D}" dt="2022-11-16T17:01:30.184" v="801" actId="27636"/>
          <ac:spMkLst>
            <pc:docMk/>
            <pc:sldMk cId="0" sldId="280"/>
            <ac:spMk id="2467" creationId="{00000000-0000-0000-0000-000000000000}"/>
          </ac:spMkLst>
        </pc:spChg>
        <pc:spChg chg="mod">
          <ac:chgData name="Mir Gomez, Pablo" userId="8d3be07d-29e7-4312-aacb-6eda72c0d650" providerId="ADAL" clId="{D0E37CD6-3759-8541-98D3-0739EF79662D}" dt="2022-11-16T17:01:30.184" v="800" actId="27636"/>
          <ac:spMkLst>
            <pc:docMk/>
            <pc:sldMk cId="0" sldId="280"/>
            <ac:spMk id="2473" creationId="{00000000-0000-0000-0000-000000000000}"/>
          </ac:spMkLst>
        </pc:spChg>
        <pc:spChg chg="mod">
          <ac:chgData name="Mir Gomez, Pablo" userId="8d3be07d-29e7-4312-aacb-6eda72c0d650" providerId="ADAL" clId="{D0E37CD6-3759-8541-98D3-0739EF79662D}" dt="2022-11-16T17:01:30.185" v="802" actId="27636"/>
          <ac:spMkLst>
            <pc:docMk/>
            <pc:sldMk cId="0" sldId="280"/>
            <ac:spMk id="2475" creationId="{00000000-0000-0000-0000-000000000000}"/>
          </ac:spMkLst>
        </pc:spChg>
        <pc:spChg chg="mod">
          <ac:chgData name="Mir Gomez, Pablo" userId="8d3be07d-29e7-4312-aacb-6eda72c0d650" providerId="ADAL" clId="{D0E37CD6-3759-8541-98D3-0739EF79662D}" dt="2022-11-16T17:01:30.180" v="797" actId="27636"/>
          <ac:spMkLst>
            <pc:docMk/>
            <pc:sldMk cId="0" sldId="280"/>
            <ac:spMk id="2476" creationId="{00000000-0000-0000-0000-000000000000}"/>
          </ac:spMkLst>
        </pc:spChg>
        <pc:spChg chg="mod">
          <ac:chgData name="Mir Gomez, Pablo" userId="8d3be07d-29e7-4312-aacb-6eda72c0d650" providerId="ADAL" clId="{D0E37CD6-3759-8541-98D3-0739EF79662D}" dt="2022-11-16T17:01:30.195" v="813" actId="27636"/>
          <ac:spMkLst>
            <pc:docMk/>
            <pc:sldMk cId="0" sldId="280"/>
            <ac:spMk id="2477" creationId="{00000000-0000-0000-0000-000000000000}"/>
          </ac:spMkLst>
        </pc:spChg>
        <pc:spChg chg="mod">
          <ac:chgData name="Mir Gomez, Pablo" userId="8d3be07d-29e7-4312-aacb-6eda72c0d650" providerId="ADAL" clId="{D0E37CD6-3759-8541-98D3-0739EF79662D}" dt="2022-11-16T17:01:30.179" v="796" actId="27636"/>
          <ac:spMkLst>
            <pc:docMk/>
            <pc:sldMk cId="0" sldId="280"/>
            <ac:spMk id="2478" creationId="{00000000-0000-0000-0000-000000000000}"/>
          </ac:spMkLst>
        </pc:spChg>
        <pc:spChg chg="mod">
          <ac:chgData name="Mir Gomez, Pablo" userId="8d3be07d-29e7-4312-aacb-6eda72c0d650" providerId="ADAL" clId="{D0E37CD6-3759-8541-98D3-0739EF79662D}" dt="2022-11-16T17:01:30.191" v="808" actId="27636"/>
          <ac:spMkLst>
            <pc:docMk/>
            <pc:sldMk cId="0" sldId="280"/>
            <ac:spMk id="2479" creationId="{00000000-0000-0000-0000-000000000000}"/>
          </ac:spMkLst>
        </pc:spChg>
        <pc:spChg chg="mod">
          <ac:chgData name="Mir Gomez, Pablo" userId="8d3be07d-29e7-4312-aacb-6eda72c0d650" providerId="ADAL" clId="{D0E37CD6-3759-8541-98D3-0739EF79662D}" dt="2022-11-16T17:01:30.178" v="795" actId="27636"/>
          <ac:spMkLst>
            <pc:docMk/>
            <pc:sldMk cId="0" sldId="280"/>
            <ac:spMk id="2480" creationId="{00000000-0000-0000-0000-000000000000}"/>
          </ac:spMkLst>
        </pc:spChg>
      </pc:sldChg>
      <pc:sldChg chg="modSp mod">
        <pc:chgData name="Mir Gomez, Pablo" userId="8d3be07d-29e7-4312-aacb-6eda72c0d650" providerId="ADAL" clId="{D0E37CD6-3759-8541-98D3-0739EF79662D}" dt="2022-11-16T17:01:30.243" v="826" actId="27636"/>
        <pc:sldMkLst>
          <pc:docMk/>
          <pc:sldMk cId="0" sldId="281"/>
        </pc:sldMkLst>
        <pc:spChg chg="mod">
          <ac:chgData name="Mir Gomez, Pablo" userId="8d3be07d-29e7-4312-aacb-6eda72c0d650" providerId="ADAL" clId="{D0E37CD6-3759-8541-98D3-0739EF79662D}" dt="2022-11-16T17:01:30.236" v="821" actId="27636"/>
          <ac:spMkLst>
            <pc:docMk/>
            <pc:sldMk cId="0" sldId="281"/>
            <ac:spMk id="2492" creationId="{00000000-0000-0000-0000-000000000000}"/>
          </ac:spMkLst>
        </pc:spChg>
        <pc:spChg chg="mod">
          <ac:chgData name="Mir Gomez, Pablo" userId="8d3be07d-29e7-4312-aacb-6eda72c0d650" providerId="ADAL" clId="{D0E37CD6-3759-8541-98D3-0739EF79662D}" dt="2022-11-16T17:01:30.241" v="825" actId="27636"/>
          <ac:spMkLst>
            <pc:docMk/>
            <pc:sldMk cId="0" sldId="281"/>
            <ac:spMk id="2495" creationId="{00000000-0000-0000-0000-000000000000}"/>
          </ac:spMkLst>
        </pc:spChg>
        <pc:spChg chg="mod">
          <ac:chgData name="Mir Gomez, Pablo" userId="8d3be07d-29e7-4312-aacb-6eda72c0d650" providerId="ADAL" clId="{D0E37CD6-3759-8541-98D3-0739EF79662D}" dt="2022-11-16T17:01:30.234" v="819" actId="27636"/>
          <ac:spMkLst>
            <pc:docMk/>
            <pc:sldMk cId="0" sldId="281"/>
            <ac:spMk id="2498" creationId="{00000000-0000-0000-0000-000000000000}"/>
          </ac:spMkLst>
        </pc:spChg>
        <pc:spChg chg="mod">
          <ac:chgData name="Mir Gomez, Pablo" userId="8d3be07d-29e7-4312-aacb-6eda72c0d650" providerId="ADAL" clId="{D0E37CD6-3759-8541-98D3-0739EF79662D}" dt="2022-11-16T17:01:30.234" v="820" actId="27636"/>
          <ac:spMkLst>
            <pc:docMk/>
            <pc:sldMk cId="0" sldId="281"/>
            <ac:spMk id="2501" creationId="{00000000-0000-0000-0000-000000000000}"/>
          </ac:spMkLst>
        </pc:spChg>
        <pc:spChg chg="mod">
          <ac:chgData name="Mir Gomez, Pablo" userId="8d3be07d-29e7-4312-aacb-6eda72c0d650" providerId="ADAL" clId="{D0E37CD6-3759-8541-98D3-0739EF79662D}" dt="2022-11-16T17:01:30.236" v="822" actId="27636"/>
          <ac:spMkLst>
            <pc:docMk/>
            <pc:sldMk cId="0" sldId="281"/>
            <ac:spMk id="2504" creationId="{00000000-0000-0000-0000-000000000000}"/>
          </ac:spMkLst>
        </pc:spChg>
        <pc:spChg chg="mod">
          <ac:chgData name="Mir Gomez, Pablo" userId="8d3be07d-29e7-4312-aacb-6eda72c0d650" providerId="ADAL" clId="{D0E37CD6-3759-8541-98D3-0739EF79662D}" dt="2022-11-16T17:01:30.239" v="824" actId="27636"/>
          <ac:spMkLst>
            <pc:docMk/>
            <pc:sldMk cId="0" sldId="281"/>
            <ac:spMk id="2507" creationId="{00000000-0000-0000-0000-000000000000}"/>
          </ac:spMkLst>
        </pc:spChg>
        <pc:spChg chg="mod">
          <ac:chgData name="Mir Gomez, Pablo" userId="8d3be07d-29e7-4312-aacb-6eda72c0d650" providerId="ADAL" clId="{D0E37CD6-3759-8541-98D3-0739EF79662D}" dt="2022-11-16T17:01:30.243" v="826" actId="27636"/>
          <ac:spMkLst>
            <pc:docMk/>
            <pc:sldMk cId="0" sldId="281"/>
            <ac:spMk id="2510" creationId="{00000000-0000-0000-0000-000000000000}"/>
          </ac:spMkLst>
        </pc:spChg>
        <pc:spChg chg="mod">
          <ac:chgData name="Mir Gomez, Pablo" userId="8d3be07d-29e7-4312-aacb-6eda72c0d650" providerId="ADAL" clId="{D0E37CD6-3759-8541-98D3-0739EF79662D}" dt="2022-11-16T17:01:30.238" v="823" actId="27636"/>
          <ac:spMkLst>
            <pc:docMk/>
            <pc:sldMk cId="0" sldId="281"/>
            <ac:spMk id="2511" creationId="{00000000-0000-0000-0000-000000000000}"/>
          </ac:spMkLst>
        </pc:spChg>
      </pc:sldChg>
      <pc:sldChg chg="modSp mod">
        <pc:chgData name="Mir Gomez, Pablo" userId="8d3be07d-29e7-4312-aacb-6eda72c0d650" providerId="ADAL" clId="{D0E37CD6-3759-8541-98D3-0739EF79662D}" dt="2022-11-16T17:01:30.267" v="828" actId="27636"/>
        <pc:sldMkLst>
          <pc:docMk/>
          <pc:sldMk cId="0" sldId="282"/>
        </pc:sldMkLst>
        <pc:spChg chg="mod">
          <ac:chgData name="Mir Gomez, Pablo" userId="8d3be07d-29e7-4312-aacb-6eda72c0d650" providerId="ADAL" clId="{D0E37CD6-3759-8541-98D3-0739EF79662D}" dt="2022-11-16T17:01:30.267" v="827" actId="27636"/>
          <ac:spMkLst>
            <pc:docMk/>
            <pc:sldMk cId="0" sldId="282"/>
            <ac:spMk id="2521" creationId="{00000000-0000-0000-0000-000000000000}"/>
          </ac:spMkLst>
        </pc:spChg>
        <pc:spChg chg="mod">
          <ac:chgData name="Mir Gomez, Pablo" userId="8d3be07d-29e7-4312-aacb-6eda72c0d650" providerId="ADAL" clId="{D0E37CD6-3759-8541-98D3-0739EF79662D}" dt="2022-11-16T17:01:30.267" v="828" actId="27636"/>
          <ac:spMkLst>
            <pc:docMk/>
            <pc:sldMk cId="0" sldId="282"/>
            <ac:spMk id="2522" creationId="{00000000-0000-0000-0000-000000000000}"/>
          </ac:spMkLst>
        </pc:spChg>
      </pc:sldChg>
      <pc:sldChg chg="modSp mod">
        <pc:chgData name="Mir Gomez, Pablo" userId="8d3be07d-29e7-4312-aacb-6eda72c0d650" providerId="ADAL" clId="{D0E37CD6-3759-8541-98D3-0739EF79662D}" dt="2022-11-16T17:01:30.327" v="843" actId="27636"/>
        <pc:sldMkLst>
          <pc:docMk/>
          <pc:sldMk cId="0" sldId="292"/>
        </pc:sldMkLst>
        <pc:spChg chg="mod">
          <ac:chgData name="Mir Gomez, Pablo" userId="8d3be07d-29e7-4312-aacb-6eda72c0d650" providerId="ADAL" clId="{D0E37CD6-3759-8541-98D3-0739EF79662D}" dt="2022-11-16T17:01:30.314" v="833" actId="27636"/>
          <ac:spMkLst>
            <pc:docMk/>
            <pc:sldMk cId="0" sldId="292"/>
            <ac:spMk id="2671" creationId="{00000000-0000-0000-0000-000000000000}"/>
          </ac:spMkLst>
        </pc:spChg>
        <pc:spChg chg="mod">
          <ac:chgData name="Mir Gomez, Pablo" userId="8d3be07d-29e7-4312-aacb-6eda72c0d650" providerId="ADAL" clId="{D0E37CD6-3759-8541-98D3-0739EF79662D}" dt="2022-11-16T17:01:30.312" v="832" actId="27636"/>
          <ac:spMkLst>
            <pc:docMk/>
            <pc:sldMk cId="0" sldId="292"/>
            <ac:spMk id="2672" creationId="{00000000-0000-0000-0000-000000000000}"/>
          </ac:spMkLst>
        </pc:spChg>
        <pc:spChg chg="mod">
          <ac:chgData name="Mir Gomez, Pablo" userId="8d3be07d-29e7-4312-aacb-6eda72c0d650" providerId="ADAL" clId="{D0E37CD6-3759-8541-98D3-0739EF79662D}" dt="2022-11-16T17:01:30.315" v="834" actId="27636"/>
          <ac:spMkLst>
            <pc:docMk/>
            <pc:sldMk cId="0" sldId="292"/>
            <ac:spMk id="2673" creationId="{00000000-0000-0000-0000-000000000000}"/>
          </ac:spMkLst>
        </pc:spChg>
        <pc:spChg chg="mod">
          <ac:chgData name="Mir Gomez, Pablo" userId="8d3be07d-29e7-4312-aacb-6eda72c0d650" providerId="ADAL" clId="{D0E37CD6-3759-8541-98D3-0739EF79662D}" dt="2022-11-16T17:01:30.308" v="829" actId="27636"/>
          <ac:spMkLst>
            <pc:docMk/>
            <pc:sldMk cId="0" sldId="292"/>
            <ac:spMk id="2675" creationId="{00000000-0000-0000-0000-000000000000}"/>
          </ac:spMkLst>
        </pc:spChg>
        <pc:spChg chg="mod">
          <ac:chgData name="Mir Gomez, Pablo" userId="8d3be07d-29e7-4312-aacb-6eda72c0d650" providerId="ADAL" clId="{D0E37CD6-3759-8541-98D3-0739EF79662D}" dt="2022-11-16T17:01:30.326" v="842" actId="27636"/>
          <ac:spMkLst>
            <pc:docMk/>
            <pc:sldMk cId="0" sldId="292"/>
            <ac:spMk id="2676" creationId="{00000000-0000-0000-0000-000000000000}"/>
          </ac:spMkLst>
        </pc:spChg>
        <pc:spChg chg="mod">
          <ac:chgData name="Mir Gomez, Pablo" userId="8d3be07d-29e7-4312-aacb-6eda72c0d650" providerId="ADAL" clId="{D0E37CD6-3759-8541-98D3-0739EF79662D}" dt="2022-11-16T17:01:30.311" v="831" actId="27636"/>
          <ac:spMkLst>
            <pc:docMk/>
            <pc:sldMk cId="0" sldId="292"/>
            <ac:spMk id="2677" creationId="{00000000-0000-0000-0000-000000000000}"/>
          </ac:spMkLst>
        </pc:spChg>
        <pc:spChg chg="mod">
          <ac:chgData name="Mir Gomez, Pablo" userId="8d3be07d-29e7-4312-aacb-6eda72c0d650" providerId="ADAL" clId="{D0E37CD6-3759-8541-98D3-0739EF79662D}" dt="2022-11-16T17:01:30.322" v="839" actId="27636"/>
          <ac:spMkLst>
            <pc:docMk/>
            <pc:sldMk cId="0" sldId="292"/>
            <ac:spMk id="2679" creationId="{00000000-0000-0000-0000-000000000000}"/>
          </ac:spMkLst>
        </pc:spChg>
        <pc:spChg chg="mod">
          <ac:chgData name="Mir Gomez, Pablo" userId="8d3be07d-29e7-4312-aacb-6eda72c0d650" providerId="ADAL" clId="{D0E37CD6-3759-8541-98D3-0739EF79662D}" dt="2022-11-16T17:01:30.321" v="838" actId="27636"/>
          <ac:spMkLst>
            <pc:docMk/>
            <pc:sldMk cId="0" sldId="292"/>
            <ac:spMk id="2680" creationId="{00000000-0000-0000-0000-000000000000}"/>
          </ac:spMkLst>
        </pc:spChg>
        <pc:spChg chg="mod">
          <ac:chgData name="Mir Gomez, Pablo" userId="8d3be07d-29e7-4312-aacb-6eda72c0d650" providerId="ADAL" clId="{D0E37CD6-3759-8541-98D3-0739EF79662D}" dt="2022-11-16T17:01:30.323" v="840" actId="27636"/>
          <ac:spMkLst>
            <pc:docMk/>
            <pc:sldMk cId="0" sldId="292"/>
            <ac:spMk id="2681" creationId="{00000000-0000-0000-0000-000000000000}"/>
          </ac:spMkLst>
        </pc:spChg>
        <pc:spChg chg="mod">
          <ac:chgData name="Mir Gomez, Pablo" userId="8d3be07d-29e7-4312-aacb-6eda72c0d650" providerId="ADAL" clId="{D0E37CD6-3759-8541-98D3-0739EF79662D}" dt="2022-11-16T17:01:30.318" v="836" actId="27636"/>
          <ac:spMkLst>
            <pc:docMk/>
            <pc:sldMk cId="0" sldId="292"/>
            <ac:spMk id="2683" creationId="{00000000-0000-0000-0000-000000000000}"/>
          </ac:spMkLst>
        </pc:spChg>
        <pc:spChg chg="mod">
          <ac:chgData name="Mir Gomez, Pablo" userId="8d3be07d-29e7-4312-aacb-6eda72c0d650" providerId="ADAL" clId="{D0E37CD6-3759-8541-98D3-0739EF79662D}" dt="2022-11-16T17:01:30.317" v="835" actId="27636"/>
          <ac:spMkLst>
            <pc:docMk/>
            <pc:sldMk cId="0" sldId="292"/>
            <ac:spMk id="2684" creationId="{00000000-0000-0000-0000-000000000000}"/>
          </ac:spMkLst>
        </pc:spChg>
        <pc:spChg chg="mod">
          <ac:chgData name="Mir Gomez, Pablo" userId="8d3be07d-29e7-4312-aacb-6eda72c0d650" providerId="ADAL" clId="{D0E37CD6-3759-8541-98D3-0739EF79662D}" dt="2022-11-16T17:01:30.319" v="837" actId="27636"/>
          <ac:spMkLst>
            <pc:docMk/>
            <pc:sldMk cId="0" sldId="292"/>
            <ac:spMk id="2685" creationId="{00000000-0000-0000-0000-000000000000}"/>
          </ac:spMkLst>
        </pc:spChg>
        <pc:spChg chg="mod">
          <ac:chgData name="Mir Gomez, Pablo" userId="8d3be07d-29e7-4312-aacb-6eda72c0d650" providerId="ADAL" clId="{D0E37CD6-3759-8541-98D3-0739EF79662D}" dt="2022-11-16T17:01:30.327" v="843" actId="27636"/>
          <ac:spMkLst>
            <pc:docMk/>
            <pc:sldMk cId="0" sldId="292"/>
            <ac:spMk id="2687" creationId="{00000000-0000-0000-0000-000000000000}"/>
          </ac:spMkLst>
        </pc:spChg>
        <pc:spChg chg="mod">
          <ac:chgData name="Mir Gomez, Pablo" userId="8d3be07d-29e7-4312-aacb-6eda72c0d650" providerId="ADAL" clId="{D0E37CD6-3759-8541-98D3-0739EF79662D}" dt="2022-11-16T17:01:30.325" v="841" actId="27636"/>
          <ac:spMkLst>
            <pc:docMk/>
            <pc:sldMk cId="0" sldId="292"/>
            <ac:spMk id="2688" creationId="{00000000-0000-0000-0000-000000000000}"/>
          </ac:spMkLst>
        </pc:spChg>
        <pc:spChg chg="mod">
          <ac:chgData name="Mir Gomez, Pablo" userId="8d3be07d-29e7-4312-aacb-6eda72c0d650" providerId="ADAL" clId="{D0E37CD6-3759-8541-98D3-0739EF79662D}" dt="2022-11-16T17:01:30.310" v="830" actId="27636"/>
          <ac:spMkLst>
            <pc:docMk/>
            <pc:sldMk cId="0" sldId="292"/>
            <ac:spMk id="2689" creationId="{00000000-0000-0000-0000-000000000000}"/>
          </ac:spMkLst>
        </pc:spChg>
      </pc:sldChg>
      <pc:sldChg chg="modSp mod">
        <pc:chgData name="Mir Gomez, Pablo" userId="8d3be07d-29e7-4312-aacb-6eda72c0d650" providerId="ADAL" clId="{D0E37CD6-3759-8541-98D3-0739EF79662D}" dt="2022-11-16T17:01:30.356" v="849" actId="27636"/>
        <pc:sldMkLst>
          <pc:docMk/>
          <pc:sldMk cId="0" sldId="293"/>
        </pc:sldMkLst>
        <pc:spChg chg="mod">
          <ac:chgData name="Mir Gomez, Pablo" userId="8d3be07d-29e7-4312-aacb-6eda72c0d650" providerId="ADAL" clId="{D0E37CD6-3759-8541-98D3-0739EF79662D}" dt="2022-11-16T17:01:30.351" v="845" actId="27636"/>
          <ac:spMkLst>
            <pc:docMk/>
            <pc:sldMk cId="0" sldId="293"/>
            <ac:spMk id="2698" creationId="{00000000-0000-0000-0000-000000000000}"/>
          </ac:spMkLst>
        </pc:spChg>
        <pc:spChg chg="mod">
          <ac:chgData name="Mir Gomez, Pablo" userId="8d3be07d-29e7-4312-aacb-6eda72c0d650" providerId="ADAL" clId="{D0E37CD6-3759-8541-98D3-0739EF79662D}" dt="2022-11-16T17:01:30.351" v="846" actId="27636"/>
          <ac:spMkLst>
            <pc:docMk/>
            <pc:sldMk cId="0" sldId="293"/>
            <ac:spMk id="2700" creationId="{00000000-0000-0000-0000-000000000000}"/>
          </ac:spMkLst>
        </pc:spChg>
        <pc:spChg chg="mod">
          <ac:chgData name="Mir Gomez, Pablo" userId="8d3be07d-29e7-4312-aacb-6eda72c0d650" providerId="ADAL" clId="{D0E37CD6-3759-8541-98D3-0739EF79662D}" dt="2022-11-16T17:01:30.354" v="848" actId="27636"/>
          <ac:spMkLst>
            <pc:docMk/>
            <pc:sldMk cId="0" sldId="293"/>
            <ac:spMk id="2708" creationId="{00000000-0000-0000-0000-000000000000}"/>
          </ac:spMkLst>
        </pc:spChg>
        <pc:spChg chg="mod">
          <ac:chgData name="Mir Gomez, Pablo" userId="8d3be07d-29e7-4312-aacb-6eda72c0d650" providerId="ADAL" clId="{D0E37CD6-3759-8541-98D3-0739EF79662D}" dt="2022-11-16T17:01:30.353" v="847" actId="27636"/>
          <ac:spMkLst>
            <pc:docMk/>
            <pc:sldMk cId="0" sldId="293"/>
            <ac:spMk id="2709" creationId="{00000000-0000-0000-0000-000000000000}"/>
          </ac:spMkLst>
        </pc:spChg>
        <pc:spChg chg="mod">
          <ac:chgData name="Mir Gomez, Pablo" userId="8d3be07d-29e7-4312-aacb-6eda72c0d650" providerId="ADAL" clId="{D0E37CD6-3759-8541-98D3-0739EF79662D}" dt="2022-11-16T17:01:30.350" v="844" actId="27636"/>
          <ac:spMkLst>
            <pc:docMk/>
            <pc:sldMk cId="0" sldId="293"/>
            <ac:spMk id="2710" creationId="{00000000-0000-0000-0000-000000000000}"/>
          </ac:spMkLst>
        </pc:spChg>
        <pc:spChg chg="mod">
          <ac:chgData name="Mir Gomez, Pablo" userId="8d3be07d-29e7-4312-aacb-6eda72c0d650" providerId="ADAL" clId="{D0E37CD6-3759-8541-98D3-0739EF79662D}" dt="2022-11-16T17:01:30.356" v="849" actId="27636"/>
          <ac:spMkLst>
            <pc:docMk/>
            <pc:sldMk cId="0" sldId="293"/>
            <ac:spMk id="2711" creationId="{00000000-0000-0000-0000-000000000000}"/>
          </ac:spMkLst>
        </pc:spChg>
      </pc:sldChg>
      <pc:sldChg chg="modSp mod">
        <pc:chgData name="Mir Gomez, Pablo" userId="8d3be07d-29e7-4312-aacb-6eda72c0d650" providerId="ADAL" clId="{D0E37CD6-3759-8541-98D3-0739EF79662D}" dt="2022-11-16T17:01:30.382" v="855" actId="27636"/>
        <pc:sldMkLst>
          <pc:docMk/>
          <pc:sldMk cId="0" sldId="294"/>
        </pc:sldMkLst>
        <pc:spChg chg="mod">
          <ac:chgData name="Mir Gomez, Pablo" userId="8d3be07d-29e7-4312-aacb-6eda72c0d650" providerId="ADAL" clId="{D0E37CD6-3759-8541-98D3-0739EF79662D}" dt="2022-11-16T17:01:30.381" v="854" actId="27636"/>
          <ac:spMkLst>
            <pc:docMk/>
            <pc:sldMk cId="0" sldId="294"/>
            <ac:spMk id="2728" creationId="{00000000-0000-0000-0000-000000000000}"/>
          </ac:spMkLst>
        </pc:spChg>
        <pc:spChg chg="mod">
          <ac:chgData name="Mir Gomez, Pablo" userId="8d3be07d-29e7-4312-aacb-6eda72c0d650" providerId="ADAL" clId="{D0E37CD6-3759-8541-98D3-0739EF79662D}" dt="2022-11-16T17:01:30.380" v="853" actId="27636"/>
          <ac:spMkLst>
            <pc:docMk/>
            <pc:sldMk cId="0" sldId="294"/>
            <ac:spMk id="2733" creationId="{00000000-0000-0000-0000-000000000000}"/>
          </ac:spMkLst>
        </pc:spChg>
        <pc:spChg chg="mod">
          <ac:chgData name="Mir Gomez, Pablo" userId="8d3be07d-29e7-4312-aacb-6eda72c0d650" providerId="ADAL" clId="{D0E37CD6-3759-8541-98D3-0739EF79662D}" dt="2022-11-16T17:01:30.382" v="855" actId="27636"/>
          <ac:spMkLst>
            <pc:docMk/>
            <pc:sldMk cId="0" sldId="294"/>
            <ac:spMk id="2734" creationId="{00000000-0000-0000-0000-000000000000}"/>
          </ac:spMkLst>
        </pc:spChg>
        <pc:spChg chg="mod">
          <ac:chgData name="Mir Gomez, Pablo" userId="8d3be07d-29e7-4312-aacb-6eda72c0d650" providerId="ADAL" clId="{D0E37CD6-3759-8541-98D3-0739EF79662D}" dt="2022-11-16T17:01:30.378" v="851" actId="27636"/>
          <ac:spMkLst>
            <pc:docMk/>
            <pc:sldMk cId="0" sldId="294"/>
            <ac:spMk id="2735" creationId="{00000000-0000-0000-0000-000000000000}"/>
          </ac:spMkLst>
        </pc:spChg>
        <pc:spChg chg="mod">
          <ac:chgData name="Mir Gomez, Pablo" userId="8d3be07d-29e7-4312-aacb-6eda72c0d650" providerId="ADAL" clId="{D0E37CD6-3759-8541-98D3-0739EF79662D}" dt="2022-11-16T17:01:30.379" v="852" actId="27636"/>
          <ac:spMkLst>
            <pc:docMk/>
            <pc:sldMk cId="0" sldId="294"/>
            <ac:spMk id="2736" creationId="{00000000-0000-0000-0000-000000000000}"/>
          </ac:spMkLst>
        </pc:spChg>
        <pc:spChg chg="mod">
          <ac:chgData name="Mir Gomez, Pablo" userId="8d3be07d-29e7-4312-aacb-6eda72c0d650" providerId="ADAL" clId="{D0E37CD6-3759-8541-98D3-0739EF79662D}" dt="2022-11-16T17:01:30.376" v="850" actId="27636"/>
          <ac:spMkLst>
            <pc:docMk/>
            <pc:sldMk cId="0" sldId="294"/>
            <ac:spMk id="2745" creationId="{00000000-0000-0000-0000-000000000000}"/>
          </ac:spMkLst>
        </pc:spChg>
      </pc:sldChg>
      <pc:sldChg chg="modSp mod">
        <pc:chgData name="Mir Gomez, Pablo" userId="8d3be07d-29e7-4312-aacb-6eda72c0d650" providerId="ADAL" clId="{D0E37CD6-3759-8541-98D3-0739EF79662D}" dt="2022-11-16T17:01:30.406" v="856" actId="27636"/>
        <pc:sldMkLst>
          <pc:docMk/>
          <pc:sldMk cId="0" sldId="295"/>
        </pc:sldMkLst>
        <pc:spChg chg="mod">
          <ac:chgData name="Mir Gomez, Pablo" userId="8d3be07d-29e7-4312-aacb-6eda72c0d650" providerId="ADAL" clId="{D0E37CD6-3759-8541-98D3-0739EF79662D}" dt="2022-11-16T17:01:30.406" v="856" actId="27636"/>
          <ac:spMkLst>
            <pc:docMk/>
            <pc:sldMk cId="0" sldId="295"/>
            <ac:spMk id="2757" creationId="{00000000-0000-0000-0000-000000000000}"/>
          </ac:spMkLst>
        </pc:spChg>
      </pc:sldChg>
      <pc:sldChg chg="modSp mod">
        <pc:chgData name="Mir Gomez, Pablo" userId="8d3be07d-29e7-4312-aacb-6eda72c0d650" providerId="ADAL" clId="{D0E37CD6-3759-8541-98D3-0739EF79662D}" dt="2022-11-16T17:01:30.432" v="857" actId="27636"/>
        <pc:sldMkLst>
          <pc:docMk/>
          <pc:sldMk cId="0" sldId="296"/>
        </pc:sldMkLst>
        <pc:spChg chg="mod">
          <ac:chgData name="Mir Gomez, Pablo" userId="8d3be07d-29e7-4312-aacb-6eda72c0d650" providerId="ADAL" clId="{D0E37CD6-3759-8541-98D3-0739EF79662D}" dt="2022-11-16T17:01:30.432" v="857" actId="27636"/>
          <ac:spMkLst>
            <pc:docMk/>
            <pc:sldMk cId="0" sldId="296"/>
            <ac:spMk id="2767" creationId="{00000000-0000-0000-0000-000000000000}"/>
          </ac:spMkLst>
        </pc:spChg>
      </pc:sldChg>
      <pc:sldChg chg="modSp mod">
        <pc:chgData name="Mir Gomez, Pablo" userId="8d3be07d-29e7-4312-aacb-6eda72c0d650" providerId="ADAL" clId="{D0E37CD6-3759-8541-98D3-0739EF79662D}" dt="2022-11-16T17:01:30.456" v="859" actId="27636"/>
        <pc:sldMkLst>
          <pc:docMk/>
          <pc:sldMk cId="0" sldId="298"/>
        </pc:sldMkLst>
        <pc:spChg chg="mod">
          <ac:chgData name="Mir Gomez, Pablo" userId="8d3be07d-29e7-4312-aacb-6eda72c0d650" providerId="ADAL" clId="{D0E37CD6-3759-8541-98D3-0739EF79662D}" dt="2022-11-16T17:01:30.456" v="859" actId="27636"/>
          <ac:spMkLst>
            <pc:docMk/>
            <pc:sldMk cId="0" sldId="298"/>
            <ac:spMk id="2796" creationId="{00000000-0000-0000-0000-000000000000}"/>
          </ac:spMkLst>
        </pc:spChg>
        <pc:spChg chg="mod">
          <ac:chgData name="Mir Gomez, Pablo" userId="8d3be07d-29e7-4312-aacb-6eda72c0d650" providerId="ADAL" clId="{D0E37CD6-3759-8541-98D3-0739EF79662D}" dt="2022-11-16T17:01:30.455" v="858" actId="27636"/>
          <ac:spMkLst>
            <pc:docMk/>
            <pc:sldMk cId="0" sldId="298"/>
            <ac:spMk id="2797" creationId="{00000000-0000-0000-0000-000000000000}"/>
          </ac:spMkLst>
        </pc:spChg>
      </pc:sldChg>
      <pc:sldChg chg="modSp mod">
        <pc:chgData name="Mir Gomez, Pablo" userId="8d3be07d-29e7-4312-aacb-6eda72c0d650" providerId="ADAL" clId="{D0E37CD6-3759-8541-98D3-0739EF79662D}" dt="2022-11-16T17:01:30.484" v="865" actId="27636"/>
        <pc:sldMkLst>
          <pc:docMk/>
          <pc:sldMk cId="0" sldId="301"/>
        </pc:sldMkLst>
        <pc:spChg chg="mod">
          <ac:chgData name="Mir Gomez, Pablo" userId="8d3be07d-29e7-4312-aacb-6eda72c0d650" providerId="ADAL" clId="{D0E37CD6-3759-8541-98D3-0739EF79662D}" dt="2022-11-16T17:01:30.479" v="861" actId="27636"/>
          <ac:spMkLst>
            <pc:docMk/>
            <pc:sldMk cId="0" sldId="301"/>
            <ac:spMk id="2880" creationId="{00000000-0000-0000-0000-000000000000}"/>
          </ac:spMkLst>
        </pc:spChg>
        <pc:spChg chg="mod">
          <ac:chgData name="Mir Gomez, Pablo" userId="8d3be07d-29e7-4312-aacb-6eda72c0d650" providerId="ADAL" clId="{D0E37CD6-3759-8541-98D3-0739EF79662D}" dt="2022-11-16T17:01:30.481" v="863" actId="27636"/>
          <ac:spMkLst>
            <pc:docMk/>
            <pc:sldMk cId="0" sldId="301"/>
            <ac:spMk id="2881" creationId="{00000000-0000-0000-0000-000000000000}"/>
          </ac:spMkLst>
        </pc:spChg>
        <pc:spChg chg="mod">
          <ac:chgData name="Mir Gomez, Pablo" userId="8d3be07d-29e7-4312-aacb-6eda72c0d650" providerId="ADAL" clId="{D0E37CD6-3759-8541-98D3-0739EF79662D}" dt="2022-11-16T17:01:30.480" v="862" actId="27636"/>
          <ac:spMkLst>
            <pc:docMk/>
            <pc:sldMk cId="0" sldId="301"/>
            <ac:spMk id="2882" creationId="{00000000-0000-0000-0000-000000000000}"/>
          </ac:spMkLst>
        </pc:spChg>
        <pc:spChg chg="mod">
          <ac:chgData name="Mir Gomez, Pablo" userId="8d3be07d-29e7-4312-aacb-6eda72c0d650" providerId="ADAL" clId="{D0E37CD6-3759-8541-98D3-0739EF79662D}" dt="2022-11-16T17:01:30.481" v="864" actId="27636"/>
          <ac:spMkLst>
            <pc:docMk/>
            <pc:sldMk cId="0" sldId="301"/>
            <ac:spMk id="2883" creationId="{00000000-0000-0000-0000-000000000000}"/>
          </ac:spMkLst>
        </pc:spChg>
        <pc:spChg chg="mod">
          <ac:chgData name="Mir Gomez, Pablo" userId="8d3be07d-29e7-4312-aacb-6eda72c0d650" providerId="ADAL" clId="{D0E37CD6-3759-8541-98D3-0739EF79662D}" dt="2022-11-16T17:01:30.484" v="865" actId="27636"/>
          <ac:spMkLst>
            <pc:docMk/>
            <pc:sldMk cId="0" sldId="301"/>
            <ac:spMk id="2884" creationId="{00000000-0000-0000-0000-000000000000}"/>
          </ac:spMkLst>
        </pc:spChg>
        <pc:spChg chg="mod">
          <ac:chgData name="Mir Gomez, Pablo" userId="8d3be07d-29e7-4312-aacb-6eda72c0d650" providerId="ADAL" clId="{D0E37CD6-3759-8541-98D3-0739EF79662D}" dt="2022-11-16T17:01:30.478" v="860" actId="27636"/>
          <ac:spMkLst>
            <pc:docMk/>
            <pc:sldMk cId="0" sldId="301"/>
            <ac:spMk id="2885" creationId="{00000000-0000-0000-0000-000000000000}"/>
          </ac:spMkLst>
        </pc:spChg>
      </pc:sldChg>
      <pc:sldChg chg="modSp mod">
        <pc:chgData name="Mir Gomez, Pablo" userId="8d3be07d-29e7-4312-aacb-6eda72c0d650" providerId="ADAL" clId="{D0E37CD6-3759-8541-98D3-0739EF79662D}" dt="2022-11-16T17:01:30.530" v="871" actId="27636"/>
        <pc:sldMkLst>
          <pc:docMk/>
          <pc:sldMk cId="0" sldId="302"/>
        </pc:sldMkLst>
        <pc:spChg chg="mod">
          <ac:chgData name="Mir Gomez, Pablo" userId="8d3be07d-29e7-4312-aacb-6eda72c0d650" providerId="ADAL" clId="{D0E37CD6-3759-8541-98D3-0739EF79662D}" dt="2022-11-16T17:01:30.529" v="870" actId="27636"/>
          <ac:spMkLst>
            <pc:docMk/>
            <pc:sldMk cId="0" sldId="302"/>
            <ac:spMk id="2904" creationId="{00000000-0000-0000-0000-000000000000}"/>
          </ac:spMkLst>
        </pc:spChg>
        <pc:spChg chg="mod">
          <ac:chgData name="Mir Gomez, Pablo" userId="8d3be07d-29e7-4312-aacb-6eda72c0d650" providerId="ADAL" clId="{D0E37CD6-3759-8541-98D3-0739EF79662D}" dt="2022-11-16T17:01:30.525" v="868" actId="27636"/>
          <ac:spMkLst>
            <pc:docMk/>
            <pc:sldMk cId="0" sldId="302"/>
            <ac:spMk id="2905" creationId="{00000000-0000-0000-0000-000000000000}"/>
          </ac:spMkLst>
        </pc:spChg>
        <pc:spChg chg="mod">
          <ac:chgData name="Mir Gomez, Pablo" userId="8d3be07d-29e7-4312-aacb-6eda72c0d650" providerId="ADAL" clId="{D0E37CD6-3759-8541-98D3-0739EF79662D}" dt="2022-11-16T17:01:30.526" v="869" actId="27636"/>
          <ac:spMkLst>
            <pc:docMk/>
            <pc:sldMk cId="0" sldId="302"/>
            <ac:spMk id="2906" creationId="{00000000-0000-0000-0000-000000000000}"/>
          </ac:spMkLst>
        </pc:spChg>
        <pc:spChg chg="mod">
          <ac:chgData name="Mir Gomez, Pablo" userId="8d3be07d-29e7-4312-aacb-6eda72c0d650" providerId="ADAL" clId="{D0E37CD6-3759-8541-98D3-0739EF79662D}" dt="2022-11-16T17:01:30.530" v="871" actId="27636"/>
          <ac:spMkLst>
            <pc:docMk/>
            <pc:sldMk cId="0" sldId="302"/>
            <ac:spMk id="2907" creationId="{00000000-0000-0000-0000-000000000000}"/>
          </ac:spMkLst>
        </pc:spChg>
        <pc:spChg chg="mod">
          <ac:chgData name="Mir Gomez, Pablo" userId="8d3be07d-29e7-4312-aacb-6eda72c0d650" providerId="ADAL" clId="{D0E37CD6-3759-8541-98D3-0739EF79662D}" dt="2022-11-16T17:01:30.524" v="867" actId="27636"/>
          <ac:spMkLst>
            <pc:docMk/>
            <pc:sldMk cId="0" sldId="302"/>
            <ac:spMk id="2908" creationId="{00000000-0000-0000-0000-000000000000}"/>
          </ac:spMkLst>
        </pc:spChg>
        <pc:spChg chg="mod">
          <ac:chgData name="Mir Gomez, Pablo" userId="8d3be07d-29e7-4312-aacb-6eda72c0d650" providerId="ADAL" clId="{D0E37CD6-3759-8541-98D3-0739EF79662D}" dt="2022-11-16T17:01:30.522" v="866" actId="27636"/>
          <ac:spMkLst>
            <pc:docMk/>
            <pc:sldMk cId="0" sldId="302"/>
            <ac:spMk id="2909" creationId="{00000000-0000-0000-0000-000000000000}"/>
          </ac:spMkLst>
        </pc:spChg>
      </pc:sldChg>
      <pc:sldChg chg="modSp mod">
        <pc:chgData name="Mir Gomez, Pablo" userId="8d3be07d-29e7-4312-aacb-6eda72c0d650" providerId="ADAL" clId="{D0E37CD6-3759-8541-98D3-0739EF79662D}" dt="2022-11-16T17:01:30.810" v="1088" actId="27636"/>
        <pc:sldMkLst>
          <pc:docMk/>
          <pc:sldMk cId="0" sldId="303"/>
        </pc:sldMkLst>
        <pc:spChg chg="mod">
          <ac:chgData name="Mir Gomez, Pablo" userId="8d3be07d-29e7-4312-aacb-6eda72c0d650" providerId="ADAL" clId="{D0E37CD6-3759-8541-98D3-0739EF79662D}" dt="2022-11-16T17:01:30.714" v="1006" actId="27636"/>
          <ac:spMkLst>
            <pc:docMk/>
            <pc:sldMk cId="0" sldId="303"/>
            <ac:spMk id="2932" creationId="{00000000-0000-0000-0000-000000000000}"/>
          </ac:spMkLst>
        </pc:spChg>
        <pc:spChg chg="mod">
          <ac:chgData name="Mir Gomez, Pablo" userId="8d3be07d-29e7-4312-aacb-6eda72c0d650" providerId="ADAL" clId="{D0E37CD6-3759-8541-98D3-0739EF79662D}" dt="2022-11-16T17:01:30.715" v="1007" actId="27636"/>
          <ac:spMkLst>
            <pc:docMk/>
            <pc:sldMk cId="0" sldId="303"/>
            <ac:spMk id="2933" creationId="{00000000-0000-0000-0000-000000000000}"/>
          </ac:spMkLst>
        </pc:spChg>
        <pc:spChg chg="mod">
          <ac:chgData name="Mir Gomez, Pablo" userId="8d3be07d-29e7-4312-aacb-6eda72c0d650" providerId="ADAL" clId="{D0E37CD6-3759-8541-98D3-0739EF79662D}" dt="2022-11-16T17:01:30.697" v="992" actId="27636"/>
          <ac:spMkLst>
            <pc:docMk/>
            <pc:sldMk cId="0" sldId="303"/>
            <ac:spMk id="2934" creationId="{00000000-0000-0000-0000-000000000000}"/>
          </ac:spMkLst>
        </pc:spChg>
        <pc:spChg chg="mod">
          <ac:chgData name="Mir Gomez, Pablo" userId="8d3be07d-29e7-4312-aacb-6eda72c0d650" providerId="ADAL" clId="{D0E37CD6-3759-8541-98D3-0739EF79662D}" dt="2022-11-16T17:01:30.576" v="892" actId="27636"/>
          <ac:spMkLst>
            <pc:docMk/>
            <pc:sldMk cId="0" sldId="303"/>
            <ac:spMk id="2935" creationId="{00000000-0000-0000-0000-000000000000}"/>
          </ac:spMkLst>
        </pc:spChg>
        <pc:spChg chg="mod">
          <ac:chgData name="Mir Gomez, Pablo" userId="8d3be07d-29e7-4312-aacb-6eda72c0d650" providerId="ADAL" clId="{D0E37CD6-3759-8541-98D3-0739EF79662D}" dt="2022-11-16T17:01:30.671" v="972" actId="27636"/>
          <ac:spMkLst>
            <pc:docMk/>
            <pc:sldMk cId="0" sldId="303"/>
            <ac:spMk id="2936" creationId="{00000000-0000-0000-0000-000000000000}"/>
          </ac:spMkLst>
        </pc:spChg>
        <pc:spChg chg="mod">
          <ac:chgData name="Mir Gomez, Pablo" userId="8d3be07d-29e7-4312-aacb-6eda72c0d650" providerId="ADAL" clId="{D0E37CD6-3759-8541-98D3-0739EF79662D}" dt="2022-11-16T17:01:30.703" v="996" actId="27636"/>
          <ac:spMkLst>
            <pc:docMk/>
            <pc:sldMk cId="0" sldId="303"/>
            <ac:spMk id="2937" creationId="{00000000-0000-0000-0000-000000000000}"/>
          </ac:spMkLst>
        </pc:spChg>
        <pc:spChg chg="mod">
          <ac:chgData name="Mir Gomez, Pablo" userId="8d3be07d-29e7-4312-aacb-6eda72c0d650" providerId="ADAL" clId="{D0E37CD6-3759-8541-98D3-0739EF79662D}" dt="2022-11-16T17:01:30.605" v="916" actId="27636"/>
          <ac:spMkLst>
            <pc:docMk/>
            <pc:sldMk cId="0" sldId="303"/>
            <ac:spMk id="2948" creationId="{00000000-0000-0000-0000-000000000000}"/>
          </ac:spMkLst>
        </pc:spChg>
        <pc:spChg chg="mod">
          <ac:chgData name="Mir Gomez, Pablo" userId="8d3be07d-29e7-4312-aacb-6eda72c0d650" providerId="ADAL" clId="{D0E37CD6-3759-8541-98D3-0739EF79662D}" dt="2022-11-16T17:01:30.593" v="908" actId="27636"/>
          <ac:spMkLst>
            <pc:docMk/>
            <pc:sldMk cId="0" sldId="303"/>
            <ac:spMk id="2953" creationId="{00000000-0000-0000-0000-000000000000}"/>
          </ac:spMkLst>
        </pc:spChg>
        <pc:spChg chg="mod">
          <ac:chgData name="Mir Gomez, Pablo" userId="8d3be07d-29e7-4312-aacb-6eda72c0d650" providerId="ADAL" clId="{D0E37CD6-3759-8541-98D3-0739EF79662D}" dt="2022-11-16T17:01:30.758" v="1044" actId="27636"/>
          <ac:spMkLst>
            <pc:docMk/>
            <pc:sldMk cId="0" sldId="303"/>
            <ac:spMk id="2961" creationId="{00000000-0000-0000-0000-000000000000}"/>
          </ac:spMkLst>
        </pc:spChg>
        <pc:spChg chg="mod">
          <ac:chgData name="Mir Gomez, Pablo" userId="8d3be07d-29e7-4312-aacb-6eda72c0d650" providerId="ADAL" clId="{D0E37CD6-3759-8541-98D3-0739EF79662D}" dt="2022-11-16T17:01:30.753" v="1040" actId="27636"/>
          <ac:spMkLst>
            <pc:docMk/>
            <pc:sldMk cId="0" sldId="303"/>
            <ac:spMk id="2962" creationId="{00000000-0000-0000-0000-000000000000}"/>
          </ac:spMkLst>
        </pc:spChg>
        <pc:spChg chg="mod">
          <ac:chgData name="Mir Gomez, Pablo" userId="8d3be07d-29e7-4312-aacb-6eda72c0d650" providerId="ADAL" clId="{D0E37CD6-3759-8541-98D3-0739EF79662D}" dt="2022-11-16T17:01:30.752" v="1039" actId="27636"/>
          <ac:spMkLst>
            <pc:docMk/>
            <pc:sldMk cId="0" sldId="303"/>
            <ac:spMk id="2963" creationId="{00000000-0000-0000-0000-000000000000}"/>
          </ac:spMkLst>
        </pc:spChg>
        <pc:spChg chg="mod">
          <ac:chgData name="Mir Gomez, Pablo" userId="8d3be07d-29e7-4312-aacb-6eda72c0d650" providerId="ADAL" clId="{D0E37CD6-3759-8541-98D3-0739EF79662D}" dt="2022-11-16T17:01:30.775" v="1061" actId="27636"/>
          <ac:spMkLst>
            <pc:docMk/>
            <pc:sldMk cId="0" sldId="303"/>
            <ac:spMk id="2964" creationId="{00000000-0000-0000-0000-000000000000}"/>
          </ac:spMkLst>
        </pc:spChg>
        <pc:spChg chg="mod">
          <ac:chgData name="Mir Gomez, Pablo" userId="8d3be07d-29e7-4312-aacb-6eda72c0d650" providerId="ADAL" clId="{D0E37CD6-3759-8541-98D3-0739EF79662D}" dt="2022-11-16T17:01:30.779" v="1064" actId="27636"/>
          <ac:spMkLst>
            <pc:docMk/>
            <pc:sldMk cId="0" sldId="303"/>
            <ac:spMk id="2967" creationId="{00000000-0000-0000-0000-000000000000}"/>
          </ac:spMkLst>
        </pc:spChg>
        <pc:spChg chg="mod">
          <ac:chgData name="Mir Gomez, Pablo" userId="8d3be07d-29e7-4312-aacb-6eda72c0d650" providerId="ADAL" clId="{D0E37CD6-3759-8541-98D3-0739EF79662D}" dt="2022-11-16T17:01:30.783" v="1068" actId="27636"/>
          <ac:spMkLst>
            <pc:docMk/>
            <pc:sldMk cId="0" sldId="303"/>
            <ac:spMk id="2968" creationId="{00000000-0000-0000-0000-000000000000}"/>
          </ac:spMkLst>
        </pc:spChg>
        <pc:spChg chg="mod">
          <ac:chgData name="Mir Gomez, Pablo" userId="8d3be07d-29e7-4312-aacb-6eda72c0d650" providerId="ADAL" clId="{D0E37CD6-3759-8541-98D3-0739EF79662D}" dt="2022-11-16T17:01:30.778" v="1063" actId="27636"/>
          <ac:spMkLst>
            <pc:docMk/>
            <pc:sldMk cId="0" sldId="303"/>
            <ac:spMk id="2969" creationId="{00000000-0000-0000-0000-000000000000}"/>
          </ac:spMkLst>
        </pc:spChg>
        <pc:spChg chg="mod">
          <ac:chgData name="Mir Gomez, Pablo" userId="8d3be07d-29e7-4312-aacb-6eda72c0d650" providerId="ADAL" clId="{D0E37CD6-3759-8541-98D3-0739EF79662D}" dt="2022-11-16T17:01:30.790" v="1073" actId="27636"/>
          <ac:spMkLst>
            <pc:docMk/>
            <pc:sldMk cId="0" sldId="303"/>
            <ac:spMk id="2970" creationId="{00000000-0000-0000-0000-000000000000}"/>
          </ac:spMkLst>
        </pc:spChg>
        <pc:spChg chg="mod">
          <ac:chgData name="Mir Gomez, Pablo" userId="8d3be07d-29e7-4312-aacb-6eda72c0d650" providerId="ADAL" clId="{D0E37CD6-3759-8541-98D3-0739EF79662D}" dt="2022-11-16T17:01:30.792" v="1074" actId="27636"/>
          <ac:spMkLst>
            <pc:docMk/>
            <pc:sldMk cId="0" sldId="303"/>
            <ac:spMk id="2971" creationId="{00000000-0000-0000-0000-000000000000}"/>
          </ac:spMkLst>
        </pc:spChg>
        <pc:spChg chg="mod">
          <ac:chgData name="Mir Gomez, Pablo" userId="8d3be07d-29e7-4312-aacb-6eda72c0d650" providerId="ADAL" clId="{D0E37CD6-3759-8541-98D3-0739EF79662D}" dt="2022-11-16T17:01:30.782" v="1066" actId="27636"/>
          <ac:spMkLst>
            <pc:docMk/>
            <pc:sldMk cId="0" sldId="303"/>
            <ac:spMk id="2975" creationId="{00000000-0000-0000-0000-000000000000}"/>
          </ac:spMkLst>
        </pc:spChg>
        <pc:spChg chg="mod">
          <ac:chgData name="Mir Gomez, Pablo" userId="8d3be07d-29e7-4312-aacb-6eda72c0d650" providerId="ADAL" clId="{D0E37CD6-3759-8541-98D3-0739EF79662D}" dt="2022-11-16T17:01:30.559" v="878" actId="27636"/>
          <ac:spMkLst>
            <pc:docMk/>
            <pc:sldMk cId="0" sldId="303"/>
            <ac:spMk id="2976" creationId="{00000000-0000-0000-0000-000000000000}"/>
          </ac:spMkLst>
        </pc:spChg>
        <pc:spChg chg="mod">
          <ac:chgData name="Mir Gomez, Pablo" userId="8d3be07d-29e7-4312-aacb-6eda72c0d650" providerId="ADAL" clId="{D0E37CD6-3759-8541-98D3-0739EF79662D}" dt="2022-11-16T17:01:30.795" v="1076" actId="27636"/>
          <ac:spMkLst>
            <pc:docMk/>
            <pc:sldMk cId="0" sldId="303"/>
            <ac:spMk id="2981" creationId="{00000000-0000-0000-0000-000000000000}"/>
          </ac:spMkLst>
        </pc:spChg>
        <pc:spChg chg="mod">
          <ac:chgData name="Mir Gomez, Pablo" userId="8d3be07d-29e7-4312-aacb-6eda72c0d650" providerId="ADAL" clId="{D0E37CD6-3759-8541-98D3-0739EF79662D}" dt="2022-11-16T17:01:30.685" v="983" actId="27636"/>
          <ac:spMkLst>
            <pc:docMk/>
            <pc:sldMk cId="0" sldId="303"/>
            <ac:spMk id="2982" creationId="{00000000-0000-0000-0000-000000000000}"/>
          </ac:spMkLst>
        </pc:spChg>
        <pc:spChg chg="mod">
          <ac:chgData name="Mir Gomez, Pablo" userId="8d3be07d-29e7-4312-aacb-6eda72c0d650" providerId="ADAL" clId="{D0E37CD6-3759-8541-98D3-0739EF79662D}" dt="2022-11-16T17:01:30.657" v="959" actId="27636"/>
          <ac:spMkLst>
            <pc:docMk/>
            <pc:sldMk cId="0" sldId="303"/>
            <ac:spMk id="2983" creationId="{00000000-0000-0000-0000-000000000000}"/>
          </ac:spMkLst>
        </pc:spChg>
        <pc:spChg chg="mod">
          <ac:chgData name="Mir Gomez, Pablo" userId="8d3be07d-29e7-4312-aacb-6eda72c0d650" providerId="ADAL" clId="{D0E37CD6-3759-8541-98D3-0739EF79662D}" dt="2022-11-16T17:01:30.683" v="981" actId="27636"/>
          <ac:spMkLst>
            <pc:docMk/>
            <pc:sldMk cId="0" sldId="303"/>
            <ac:spMk id="2984" creationId="{00000000-0000-0000-0000-000000000000}"/>
          </ac:spMkLst>
        </pc:spChg>
        <pc:spChg chg="mod">
          <ac:chgData name="Mir Gomez, Pablo" userId="8d3be07d-29e7-4312-aacb-6eda72c0d650" providerId="ADAL" clId="{D0E37CD6-3759-8541-98D3-0739EF79662D}" dt="2022-11-16T17:01:30.655" v="957" actId="27636"/>
          <ac:spMkLst>
            <pc:docMk/>
            <pc:sldMk cId="0" sldId="303"/>
            <ac:spMk id="2985" creationId="{00000000-0000-0000-0000-000000000000}"/>
          </ac:spMkLst>
        </pc:spChg>
        <pc:spChg chg="mod">
          <ac:chgData name="Mir Gomez, Pablo" userId="8d3be07d-29e7-4312-aacb-6eda72c0d650" providerId="ADAL" clId="{D0E37CD6-3759-8541-98D3-0739EF79662D}" dt="2022-11-16T17:01:30.643" v="947" actId="27636"/>
          <ac:spMkLst>
            <pc:docMk/>
            <pc:sldMk cId="0" sldId="303"/>
            <ac:spMk id="2986" creationId="{00000000-0000-0000-0000-000000000000}"/>
          </ac:spMkLst>
        </pc:spChg>
        <pc:spChg chg="mod">
          <ac:chgData name="Mir Gomez, Pablo" userId="8d3be07d-29e7-4312-aacb-6eda72c0d650" providerId="ADAL" clId="{D0E37CD6-3759-8541-98D3-0739EF79662D}" dt="2022-11-16T17:01:30.645" v="949" actId="27636"/>
          <ac:spMkLst>
            <pc:docMk/>
            <pc:sldMk cId="0" sldId="303"/>
            <ac:spMk id="2989" creationId="{00000000-0000-0000-0000-000000000000}"/>
          </ac:spMkLst>
        </pc:spChg>
        <pc:spChg chg="mod">
          <ac:chgData name="Mir Gomez, Pablo" userId="8d3be07d-29e7-4312-aacb-6eda72c0d650" providerId="ADAL" clId="{D0E37CD6-3759-8541-98D3-0739EF79662D}" dt="2022-11-16T17:01:30.802" v="1082" actId="27636"/>
          <ac:spMkLst>
            <pc:docMk/>
            <pc:sldMk cId="0" sldId="303"/>
            <ac:spMk id="2990" creationId="{00000000-0000-0000-0000-000000000000}"/>
          </ac:spMkLst>
        </pc:spChg>
        <pc:spChg chg="mod">
          <ac:chgData name="Mir Gomez, Pablo" userId="8d3be07d-29e7-4312-aacb-6eda72c0d650" providerId="ADAL" clId="{D0E37CD6-3759-8541-98D3-0739EF79662D}" dt="2022-11-16T17:01:30.659" v="961" actId="27636"/>
          <ac:spMkLst>
            <pc:docMk/>
            <pc:sldMk cId="0" sldId="303"/>
            <ac:spMk id="2992" creationId="{00000000-0000-0000-0000-000000000000}"/>
          </ac:spMkLst>
        </pc:spChg>
        <pc:spChg chg="mod">
          <ac:chgData name="Mir Gomez, Pablo" userId="8d3be07d-29e7-4312-aacb-6eda72c0d650" providerId="ADAL" clId="{D0E37CD6-3759-8541-98D3-0739EF79662D}" dt="2022-11-16T17:01:30.805" v="1085" actId="27636"/>
          <ac:spMkLst>
            <pc:docMk/>
            <pc:sldMk cId="0" sldId="303"/>
            <ac:spMk id="2996" creationId="{00000000-0000-0000-0000-000000000000}"/>
          </ac:spMkLst>
        </pc:spChg>
        <pc:spChg chg="mod">
          <ac:chgData name="Mir Gomez, Pablo" userId="8d3be07d-29e7-4312-aacb-6eda72c0d650" providerId="ADAL" clId="{D0E37CD6-3759-8541-98D3-0739EF79662D}" dt="2022-11-16T17:01:30.728" v="1017" actId="27636"/>
          <ac:spMkLst>
            <pc:docMk/>
            <pc:sldMk cId="0" sldId="303"/>
            <ac:spMk id="3000" creationId="{00000000-0000-0000-0000-000000000000}"/>
          </ac:spMkLst>
        </pc:spChg>
        <pc:spChg chg="mod">
          <ac:chgData name="Mir Gomez, Pablo" userId="8d3be07d-29e7-4312-aacb-6eda72c0d650" providerId="ADAL" clId="{D0E37CD6-3759-8541-98D3-0739EF79662D}" dt="2022-11-16T17:01:30.710" v="1003" actId="27636"/>
          <ac:spMkLst>
            <pc:docMk/>
            <pc:sldMk cId="0" sldId="303"/>
            <ac:spMk id="3001" creationId="{00000000-0000-0000-0000-000000000000}"/>
          </ac:spMkLst>
        </pc:spChg>
        <pc:spChg chg="mod">
          <ac:chgData name="Mir Gomez, Pablo" userId="8d3be07d-29e7-4312-aacb-6eda72c0d650" providerId="ADAL" clId="{D0E37CD6-3759-8541-98D3-0739EF79662D}" dt="2022-11-16T17:01:30.712" v="1004" actId="27636"/>
          <ac:spMkLst>
            <pc:docMk/>
            <pc:sldMk cId="0" sldId="303"/>
            <ac:spMk id="3002" creationId="{00000000-0000-0000-0000-000000000000}"/>
          </ac:spMkLst>
        </pc:spChg>
        <pc:spChg chg="mod">
          <ac:chgData name="Mir Gomez, Pablo" userId="8d3be07d-29e7-4312-aacb-6eda72c0d650" providerId="ADAL" clId="{D0E37CD6-3759-8541-98D3-0739EF79662D}" dt="2022-11-16T17:01:30.741" v="1029" actId="27636"/>
          <ac:spMkLst>
            <pc:docMk/>
            <pc:sldMk cId="0" sldId="303"/>
            <ac:spMk id="3003" creationId="{00000000-0000-0000-0000-000000000000}"/>
          </ac:spMkLst>
        </pc:spChg>
        <pc:spChg chg="mod">
          <ac:chgData name="Mir Gomez, Pablo" userId="8d3be07d-29e7-4312-aacb-6eda72c0d650" providerId="ADAL" clId="{D0E37CD6-3759-8541-98D3-0739EF79662D}" dt="2022-11-16T17:01:30.578" v="894" actId="27636"/>
          <ac:spMkLst>
            <pc:docMk/>
            <pc:sldMk cId="0" sldId="303"/>
            <ac:spMk id="3004" creationId="{00000000-0000-0000-0000-000000000000}"/>
          </ac:spMkLst>
        </pc:spChg>
        <pc:spChg chg="mod">
          <ac:chgData name="Mir Gomez, Pablo" userId="8d3be07d-29e7-4312-aacb-6eda72c0d650" providerId="ADAL" clId="{D0E37CD6-3759-8541-98D3-0739EF79662D}" dt="2022-11-16T17:01:30.612" v="921" actId="27636"/>
          <ac:spMkLst>
            <pc:docMk/>
            <pc:sldMk cId="0" sldId="303"/>
            <ac:spMk id="3009" creationId="{00000000-0000-0000-0000-000000000000}"/>
          </ac:spMkLst>
        </pc:spChg>
        <pc:spChg chg="mod">
          <ac:chgData name="Mir Gomez, Pablo" userId="8d3be07d-29e7-4312-aacb-6eda72c0d650" providerId="ADAL" clId="{D0E37CD6-3759-8541-98D3-0739EF79662D}" dt="2022-11-16T17:01:30.754" v="1041" actId="27636"/>
          <ac:spMkLst>
            <pc:docMk/>
            <pc:sldMk cId="0" sldId="303"/>
            <ac:spMk id="3010" creationId="{00000000-0000-0000-0000-000000000000}"/>
          </ac:spMkLst>
        </pc:spChg>
        <pc:spChg chg="mod">
          <ac:chgData name="Mir Gomez, Pablo" userId="8d3be07d-29e7-4312-aacb-6eda72c0d650" providerId="ADAL" clId="{D0E37CD6-3759-8541-98D3-0739EF79662D}" dt="2022-11-16T17:01:30.630" v="935" actId="27636"/>
          <ac:spMkLst>
            <pc:docMk/>
            <pc:sldMk cId="0" sldId="303"/>
            <ac:spMk id="3016" creationId="{00000000-0000-0000-0000-000000000000}"/>
          </ac:spMkLst>
        </pc:spChg>
        <pc:spChg chg="mod">
          <ac:chgData name="Mir Gomez, Pablo" userId="8d3be07d-29e7-4312-aacb-6eda72c0d650" providerId="ADAL" clId="{D0E37CD6-3759-8541-98D3-0739EF79662D}" dt="2022-11-16T17:01:30.607" v="917" actId="27636"/>
          <ac:spMkLst>
            <pc:docMk/>
            <pc:sldMk cId="0" sldId="303"/>
            <ac:spMk id="3017" creationId="{00000000-0000-0000-0000-000000000000}"/>
          </ac:spMkLst>
        </pc:spChg>
        <pc:spChg chg="mod">
          <ac:chgData name="Mir Gomez, Pablo" userId="8d3be07d-29e7-4312-aacb-6eda72c0d650" providerId="ADAL" clId="{D0E37CD6-3759-8541-98D3-0739EF79662D}" dt="2022-11-16T17:01:30.610" v="920" actId="27636"/>
          <ac:spMkLst>
            <pc:docMk/>
            <pc:sldMk cId="0" sldId="303"/>
            <ac:spMk id="3018" creationId="{00000000-0000-0000-0000-000000000000}"/>
          </ac:spMkLst>
        </pc:spChg>
        <pc:spChg chg="mod">
          <ac:chgData name="Mir Gomez, Pablo" userId="8d3be07d-29e7-4312-aacb-6eda72c0d650" providerId="ADAL" clId="{D0E37CD6-3759-8541-98D3-0739EF79662D}" dt="2022-11-16T17:01:30.756" v="1042" actId="27636"/>
          <ac:spMkLst>
            <pc:docMk/>
            <pc:sldMk cId="0" sldId="303"/>
            <ac:spMk id="3019" creationId="{00000000-0000-0000-0000-000000000000}"/>
          </ac:spMkLst>
        </pc:spChg>
        <pc:spChg chg="mod">
          <ac:chgData name="Mir Gomez, Pablo" userId="8d3be07d-29e7-4312-aacb-6eda72c0d650" providerId="ADAL" clId="{D0E37CD6-3759-8541-98D3-0739EF79662D}" dt="2022-11-16T17:01:30.757" v="1043" actId="27636"/>
          <ac:spMkLst>
            <pc:docMk/>
            <pc:sldMk cId="0" sldId="303"/>
            <ac:spMk id="3023" creationId="{00000000-0000-0000-0000-000000000000}"/>
          </ac:spMkLst>
        </pc:spChg>
        <pc:spChg chg="mod">
          <ac:chgData name="Mir Gomez, Pablo" userId="8d3be07d-29e7-4312-aacb-6eda72c0d650" providerId="ADAL" clId="{D0E37CD6-3759-8541-98D3-0739EF79662D}" dt="2022-11-16T17:01:30.629" v="934" actId="27636"/>
          <ac:spMkLst>
            <pc:docMk/>
            <pc:sldMk cId="0" sldId="303"/>
            <ac:spMk id="3026" creationId="{00000000-0000-0000-0000-000000000000}"/>
          </ac:spMkLst>
        </pc:spChg>
        <pc:spChg chg="mod">
          <ac:chgData name="Mir Gomez, Pablo" userId="8d3be07d-29e7-4312-aacb-6eda72c0d650" providerId="ADAL" clId="{D0E37CD6-3759-8541-98D3-0739EF79662D}" dt="2022-11-16T17:01:30.766" v="1052" actId="27636"/>
          <ac:spMkLst>
            <pc:docMk/>
            <pc:sldMk cId="0" sldId="303"/>
            <ac:spMk id="3027" creationId="{00000000-0000-0000-0000-000000000000}"/>
          </ac:spMkLst>
        </pc:spChg>
        <pc:spChg chg="mod">
          <ac:chgData name="Mir Gomez, Pablo" userId="8d3be07d-29e7-4312-aacb-6eda72c0d650" providerId="ADAL" clId="{D0E37CD6-3759-8541-98D3-0739EF79662D}" dt="2022-11-16T17:01:30.680" v="979" actId="27636"/>
          <ac:spMkLst>
            <pc:docMk/>
            <pc:sldMk cId="0" sldId="303"/>
            <ac:spMk id="3031" creationId="{00000000-0000-0000-0000-000000000000}"/>
          </ac:spMkLst>
        </pc:spChg>
        <pc:spChg chg="mod">
          <ac:chgData name="Mir Gomez, Pablo" userId="8d3be07d-29e7-4312-aacb-6eda72c0d650" providerId="ADAL" clId="{D0E37CD6-3759-8541-98D3-0739EF79662D}" dt="2022-11-16T17:01:30.738" v="1026" actId="27636"/>
          <ac:spMkLst>
            <pc:docMk/>
            <pc:sldMk cId="0" sldId="303"/>
            <ac:spMk id="3032" creationId="{00000000-0000-0000-0000-000000000000}"/>
          </ac:spMkLst>
        </pc:spChg>
        <pc:spChg chg="mod">
          <ac:chgData name="Mir Gomez, Pablo" userId="8d3be07d-29e7-4312-aacb-6eda72c0d650" providerId="ADAL" clId="{D0E37CD6-3759-8541-98D3-0739EF79662D}" dt="2022-11-16T17:01:30.689" v="986" actId="27636"/>
          <ac:spMkLst>
            <pc:docMk/>
            <pc:sldMk cId="0" sldId="303"/>
            <ac:spMk id="3038" creationId="{00000000-0000-0000-0000-000000000000}"/>
          </ac:spMkLst>
        </pc:spChg>
        <pc:spChg chg="mod">
          <ac:chgData name="Mir Gomez, Pablo" userId="8d3be07d-29e7-4312-aacb-6eda72c0d650" providerId="ADAL" clId="{D0E37CD6-3759-8541-98D3-0739EF79662D}" dt="2022-11-16T17:01:30.613" v="922" actId="27636"/>
          <ac:spMkLst>
            <pc:docMk/>
            <pc:sldMk cId="0" sldId="303"/>
            <ac:spMk id="3040" creationId="{00000000-0000-0000-0000-000000000000}"/>
          </ac:spMkLst>
        </pc:spChg>
        <pc:spChg chg="mod">
          <ac:chgData name="Mir Gomez, Pablo" userId="8d3be07d-29e7-4312-aacb-6eda72c0d650" providerId="ADAL" clId="{D0E37CD6-3759-8541-98D3-0739EF79662D}" dt="2022-11-16T17:01:30.748" v="1036" actId="27636"/>
          <ac:spMkLst>
            <pc:docMk/>
            <pc:sldMk cId="0" sldId="303"/>
            <ac:spMk id="3043" creationId="{00000000-0000-0000-0000-000000000000}"/>
          </ac:spMkLst>
        </pc:spChg>
        <pc:spChg chg="mod">
          <ac:chgData name="Mir Gomez, Pablo" userId="8d3be07d-29e7-4312-aacb-6eda72c0d650" providerId="ADAL" clId="{D0E37CD6-3759-8541-98D3-0739EF79662D}" dt="2022-11-16T17:01:30.608" v="918" actId="27636"/>
          <ac:spMkLst>
            <pc:docMk/>
            <pc:sldMk cId="0" sldId="303"/>
            <ac:spMk id="3044" creationId="{00000000-0000-0000-0000-000000000000}"/>
          </ac:spMkLst>
        </pc:spChg>
        <pc:spChg chg="mod">
          <ac:chgData name="Mir Gomez, Pablo" userId="8d3be07d-29e7-4312-aacb-6eda72c0d650" providerId="ADAL" clId="{D0E37CD6-3759-8541-98D3-0739EF79662D}" dt="2022-11-16T17:01:30.774" v="1060" actId="27636"/>
          <ac:spMkLst>
            <pc:docMk/>
            <pc:sldMk cId="0" sldId="303"/>
            <ac:spMk id="3048" creationId="{00000000-0000-0000-0000-000000000000}"/>
          </ac:spMkLst>
        </pc:spChg>
        <pc:spChg chg="mod">
          <ac:chgData name="Mir Gomez, Pablo" userId="8d3be07d-29e7-4312-aacb-6eda72c0d650" providerId="ADAL" clId="{D0E37CD6-3759-8541-98D3-0739EF79662D}" dt="2022-11-16T17:01:30.773" v="1059" actId="27636"/>
          <ac:spMkLst>
            <pc:docMk/>
            <pc:sldMk cId="0" sldId="303"/>
            <ac:spMk id="3058" creationId="{00000000-0000-0000-0000-000000000000}"/>
          </ac:spMkLst>
        </pc:spChg>
        <pc:spChg chg="mod">
          <ac:chgData name="Mir Gomez, Pablo" userId="8d3be07d-29e7-4312-aacb-6eda72c0d650" providerId="ADAL" clId="{D0E37CD6-3759-8541-98D3-0739EF79662D}" dt="2022-11-16T17:01:30.770" v="1056" actId="27636"/>
          <ac:spMkLst>
            <pc:docMk/>
            <pc:sldMk cId="0" sldId="303"/>
            <ac:spMk id="3061" creationId="{00000000-0000-0000-0000-000000000000}"/>
          </ac:spMkLst>
        </pc:spChg>
        <pc:spChg chg="mod">
          <ac:chgData name="Mir Gomez, Pablo" userId="8d3be07d-29e7-4312-aacb-6eda72c0d650" providerId="ADAL" clId="{D0E37CD6-3759-8541-98D3-0739EF79662D}" dt="2022-11-16T17:01:30.772" v="1058" actId="27636"/>
          <ac:spMkLst>
            <pc:docMk/>
            <pc:sldMk cId="0" sldId="303"/>
            <ac:spMk id="3062" creationId="{00000000-0000-0000-0000-000000000000}"/>
          </ac:spMkLst>
        </pc:spChg>
        <pc:spChg chg="mod">
          <ac:chgData name="Mir Gomez, Pablo" userId="8d3be07d-29e7-4312-aacb-6eda72c0d650" providerId="ADAL" clId="{D0E37CD6-3759-8541-98D3-0739EF79662D}" dt="2022-11-16T17:01:30.586" v="902" actId="27636"/>
          <ac:spMkLst>
            <pc:docMk/>
            <pc:sldMk cId="0" sldId="303"/>
            <ac:spMk id="3065" creationId="{00000000-0000-0000-0000-000000000000}"/>
          </ac:spMkLst>
        </pc:spChg>
        <pc:spChg chg="mod">
          <ac:chgData name="Mir Gomez, Pablo" userId="8d3be07d-29e7-4312-aacb-6eda72c0d650" providerId="ADAL" clId="{D0E37CD6-3759-8541-98D3-0739EF79662D}" dt="2022-11-16T17:01:30.676" v="976" actId="27636"/>
          <ac:spMkLst>
            <pc:docMk/>
            <pc:sldMk cId="0" sldId="303"/>
            <ac:spMk id="3066" creationId="{00000000-0000-0000-0000-000000000000}"/>
          </ac:spMkLst>
        </pc:spChg>
        <pc:spChg chg="mod">
          <ac:chgData name="Mir Gomez, Pablo" userId="8d3be07d-29e7-4312-aacb-6eda72c0d650" providerId="ADAL" clId="{D0E37CD6-3759-8541-98D3-0739EF79662D}" dt="2022-11-16T17:01:30.682" v="980" actId="27636"/>
          <ac:spMkLst>
            <pc:docMk/>
            <pc:sldMk cId="0" sldId="303"/>
            <ac:spMk id="3067" creationId="{00000000-0000-0000-0000-000000000000}"/>
          </ac:spMkLst>
        </pc:spChg>
        <pc:spChg chg="mod">
          <ac:chgData name="Mir Gomez, Pablo" userId="8d3be07d-29e7-4312-aacb-6eda72c0d650" providerId="ADAL" clId="{D0E37CD6-3759-8541-98D3-0739EF79662D}" dt="2022-11-16T17:01:30.673" v="974" actId="27636"/>
          <ac:spMkLst>
            <pc:docMk/>
            <pc:sldMk cId="0" sldId="303"/>
            <ac:spMk id="3068" creationId="{00000000-0000-0000-0000-000000000000}"/>
          </ac:spMkLst>
        </pc:spChg>
        <pc:spChg chg="mod">
          <ac:chgData name="Mir Gomez, Pablo" userId="8d3be07d-29e7-4312-aacb-6eda72c0d650" providerId="ADAL" clId="{D0E37CD6-3759-8541-98D3-0739EF79662D}" dt="2022-11-16T17:01:30.691" v="987" actId="27636"/>
          <ac:spMkLst>
            <pc:docMk/>
            <pc:sldMk cId="0" sldId="303"/>
            <ac:spMk id="3069" creationId="{00000000-0000-0000-0000-000000000000}"/>
          </ac:spMkLst>
        </pc:spChg>
        <pc:spChg chg="mod">
          <ac:chgData name="Mir Gomez, Pablo" userId="8d3be07d-29e7-4312-aacb-6eda72c0d650" providerId="ADAL" clId="{D0E37CD6-3759-8541-98D3-0739EF79662D}" dt="2022-11-16T17:01:30.560" v="879" actId="27636"/>
          <ac:spMkLst>
            <pc:docMk/>
            <pc:sldMk cId="0" sldId="303"/>
            <ac:spMk id="3073" creationId="{00000000-0000-0000-0000-000000000000}"/>
          </ac:spMkLst>
        </pc:spChg>
        <pc:spChg chg="mod">
          <ac:chgData name="Mir Gomez, Pablo" userId="8d3be07d-29e7-4312-aacb-6eda72c0d650" providerId="ADAL" clId="{D0E37CD6-3759-8541-98D3-0739EF79662D}" dt="2022-11-16T17:01:30.687" v="984" actId="27636"/>
          <ac:spMkLst>
            <pc:docMk/>
            <pc:sldMk cId="0" sldId="303"/>
            <ac:spMk id="3074" creationId="{00000000-0000-0000-0000-000000000000}"/>
          </ac:spMkLst>
        </pc:spChg>
        <pc:spChg chg="mod">
          <ac:chgData name="Mir Gomez, Pablo" userId="8d3be07d-29e7-4312-aacb-6eda72c0d650" providerId="ADAL" clId="{D0E37CD6-3759-8541-98D3-0739EF79662D}" dt="2022-11-16T17:01:30.662" v="964" actId="27636"/>
          <ac:spMkLst>
            <pc:docMk/>
            <pc:sldMk cId="0" sldId="303"/>
            <ac:spMk id="3077" creationId="{00000000-0000-0000-0000-000000000000}"/>
          </ac:spMkLst>
        </pc:spChg>
        <pc:spChg chg="mod">
          <ac:chgData name="Mir Gomez, Pablo" userId="8d3be07d-29e7-4312-aacb-6eda72c0d650" providerId="ADAL" clId="{D0E37CD6-3759-8541-98D3-0739EF79662D}" dt="2022-11-16T17:01:30.641" v="946" actId="27636"/>
          <ac:spMkLst>
            <pc:docMk/>
            <pc:sldMk cId="0" sldId="303"/>
            <ac:spMk id="3078" creationId="{00000000-0000-0000-0000-000000000000}"/>
          </ac:spMkLst>
        </pc:spChg>
        <pc:spChg chg="mod">
          <ac:chgData name="Mir Gomez, Pablo" userId="8d3be07d-29e7-4312-aacb-6eda72c0d650" providerId="ADAL" clId="{D0E37CD6-3759-8541-98D3-0739EF79662D}" dt="2022-11-16T17:01:30.664" v="967" actId="27636"/>
          <ac:spMkLst>
            <pc:docMk/>
            <pc:sldMk cId="0" sldId="303"/>
            <ac:spMk id="3082" creationId="{00000000-0000-0000-0000-000000000000}"/>
          </ac:spMkLst>
        </pc:spChg>
        <pc:spChg chg="mod">
          <ac:chgData name="Mir Gomez, Pablo" userId="8d3be07d-29e7-4312-aacb-6eda72c0d650" providerId="ADAL" clId="{D0E37CD6-3759-8541-98D3-0739EF79662D}" dt="2022-11-16T17:01:30.641" v="945" actId="27636"/>
          <ac:spMkLst>
            <pc:docMk/>
            <pc:sldMk cId="0" sldId="303"/>
            <ac:spMk id="3083" creationId="{00000000-0000-0000-0000-000000000000}"/>
          </ac:spMkLst>
        </pc:spChg>
        <pc:spChg chg="mod">
          <ac:chgData name="Mir Gomez, Pablo" userId="8d3be07d-29e7-4312-aacb-6eda72c0d650" providerId="ADAL" clId="{D0E37CD6-3759-8541-98D3-0739EF79662D}" dt="2022-11-16T17:01:30.627" v="932" actId="27636"/>
          <ac:spMkLst>
            <pc:docMk/>
            <pc:sldMk cId="0" sldId="303"/>
            <ac:spMk id="3086" creationId="{00000000-0000-0000-0000-000000000000}"/>
          </ac:spMkLst>
        </pc:spChg>
        <pc:spChg chg="mod">
          <ac:chgData name="Mir Gomez, Pablo" userId="8d3be07d-29e7-4312-aacb-6eda72c0d650" providerId="ADAL" clId="{D0E37CD6-3759-8541-98D3-0739EF79662D}" dt="2022-11-16T17:01:30.622" v="929" actId="27636"/>
          <ac:spMkLst>
            <pc:docMk/>
            <pc:sldMk cId="0" sldId="303"/>
            <ac:spMk id="3091" creationId="{00000000-0000-0000-0000-000000000000}"/>
          </ac:spMkLst>
        </pc:spChg>
        <pc:spChg chg="mod">
          <ac:chgData name="Mir Gomez, Pablo" userId="8d3be07d-29e7-4312-aacb-6eda72c0d650" providerId="ADAL" clId="{D0E37CD6-3759-8541-98D3-0739EF79662D}" dt="2022-11-16T17:01:30.643" v="948" actId="27636"/>
          <ac:spMkLst>
            <pc:docMk/>
            <pc:sldMk cId="0" sldId="303"/>
            <ac:spMk id="3092" creationId="{00000000-0000-0000-0000-000000000000}"/>
          </ac:spMkLst>
        </pc:spChg>
        <pc:spChg chg="mod">
          <ac:chgData name="Mir Gomez, Pablo" userId="8d3be07d-29e7-4312-aacb-6eda72c0d650" providerId="ADAL" clId="{D0E37CD6-3759-8541-98D3-0739EF79662D}" dt="2022-11-16T17:01:30.671" v="973" actId="27636"/>
          <ac:spMkLst>
            <pc:docMk/>
            <pc:sldMk cId="0" sldId="303"/>
            <ac:spMk id="3096" creationId="{00000000-0000-0000-0000-000000000000}"/>
          </ac:spMkLst>
        </pc:spChg>
        <pc:spChg chg="mod">
          <ac:chgData name="Mir Gomez, Pablo" userId="8d3be07d-29e7-4312-aacb-6eda72c0d650" providerId="ADAL" clId="{D0E37CD6-3759-8541-98D3-0739EF79662D}" dt="2022-11-16T17:01:30.647" v="951" actId="27636"/>
          <ac:spMkLst>
            <pc:docMk/>
            <pc:sldMk cId="0" sldId="303"/>
            <ac:spMk id="3097" creationId="{00000000-0000-0000-0000-000000000000}"/>
          </ac:spMkLst>
        </pc:spChg>
        <pc:spChg chg="mod">
          <ac:chgData name="Mir Gomez, Pablo" userId="8d3be07d-29e7-4312-aacb-6eda72c0d650" providerId="ADAL" clId="{D0E37CD6-3759-8541-98D3-0739EF79662D}" dt="2022-11-16T17:01:30.636" v="941" actId="27636"/>
          <ac:spMkLst>
            <pc:docMk/>
            <pc:sldMk cId="0" sldId="303"/>
            <ac:spMk id="3101" creationId="{00000000-0000-0000-0000-000000000000}"/>
          </ac:spMkLst>
        </pc:spChg>
        <pc:spChg chg="mod">
          <ac:chgData name="Mir Gomez, Pablo" userId="8d3be07d-29e7-4312-aacb-6eda72c0d650" providerId="ADAL" clId="{D0E37CD6-3759-8541-98D3-0739EF79662D}" dt="2022-11-16T17:01:30.630" v="936" actId="27636"/>
          <ac:spMkLst>
            <pc:docMk/>
            <pc:sldMk cId="0" sldId="303"/>
            <ac:spMk id="3106" creationId="{00000000-0000-0000-0000-000000000000}"/>
          </ac:spMkLst>
        </pc:spChg>
        <pc:spChg chg="mod">
          <ac:chgData name="Mir Gomez, Pablo" userId="8d3be07d-29e7-4312-aacb-6eda72c0d650" providerId="ADAL" clId="{D0E37CD6-3759-8541-98D3-0739EF79662D}" dt="2022-11-16T17:01:30.634" v="939" actId="27636"/>
          <ac:spMkLst>
            <pc:docMk/>
            <pc:sldMk cId="0" sldId="303"/>
            <ac:spMk id="3107" creationId="{00000000-0000-0000-0000-000000000000}"/>
          </ac:spMkLst>
        </pc:spChg>
        <pc:spChg chg="mod">
          <ac:chgData name="Mir Gomez, Pablo" userId="8d3be07d-29e7-4312-aacb-6eda72c0d650" providerId="ADAL" clId="{D0E37CD6-3759-8541-98D3-0739EF79662D}" dt="2022-11-16T17:01:30.666" v="968" actId="27636"/>
          <ac:spMkLst>
            <pc:docMk/>
            <pc:sldMk cId="0" sldId="303"/>
            <ac:spMk id="3108" creationId="{00000000-0000-0000-0000-000000000000}"/>
          </ac:spMkLst>
        </pc:spChg>
        <pc:spChg chg="mod">
          <ac:chgData name="Mir Gomez, Pablo" userId="8d3be07d-29e7-4312-aacb-6eda72c0d650" providerId="ADAL" clId="{D0E37CD6-3759-8541-98D3-0739EF79662D}" dt="2022-11-16T17:01:30.626" v="931" actId="27636"/>
          <ac:spMkLst>
            <pc:docMk/>
            <pc:sldMk cId="0" sldId="303"/>
            <ac:spMk id="3109" creationId="{00000000-0000-0000-0000-000000000000}"/>
          </ac:spMkLst>
        </pc:spChg>
        <pc:spChg chg="mod">
          <ac:chgData name="Mir Gomez, Pablo" userId="8d3be07d-29e7-4312-aacb-6eda72c0d650" providerId="ADAL" clId="{D0E37CD6-3759-8541-98D3-0739EF79662D}" dt="2022-11-16T17:01:30.637" v="942" actId="27636"/>
          <ac:spMkLst>
            <pc:docMk/>
            <pc:sldMk cId="0" sldId="303"/>
            <ac:spMk id="3114" creationId="{00000000-0000-0000-0000-000000000000}"/>
          </ac:spMkLst>
        </pc:spChg>
        <pc:spChg chg="mod">
          <ac:chgData name="Mir Gomez, Pablo" userId="8d3be07d-29e7-4312-aacb-6eda72c0d650" providerId="ADAL" clId="{D0E37CD6-3759-8541-98D3-0739EF79662D}" dt="2022-11-16T17:01:30.580" v="896" actId="27636"/>
          <ac:spMkLst>
            <pc:docMk/>
            <pc:sldMk cId="0" sldId="303"/>
            <ac:spMk id="3118" creationId="{00000000-0000-0000-0000-000000000000}"/>
          </ac:spMkLst>
        </pc:spChg>
        <pc:spChg chg="mod">
          <ac:chgData name="Mir Gomez, Pablo" userId="8d3be07d-29e7-4312-aacb-6eda72c0d650" providerId="ADAL" clId="{D0E37CD6-3759-8541-98D3-0739EF79662D}" dt="2022-11-16T17:01:30.589" v="905" actId="27636"/>
          <ac:spMkLst>
            <pc:docMk/>
            <pc:sldMk cId="0" sldId="303"/>
            <ac:spMk id="3119" creationId="{00000000-0000-0000-0000-000000000000}"/>
          </ac:spMkLst>
        </pc:spChg>
        <pc:spChg chg="mod">
          <ac:chgData name="Mir Gomez, Pablo" userId="8d3be07d-29e7-4312-aacb-6eda72c0d650" providerId="ADAL" clId="{D0E37CD6-3759-8541-98D3-0739EF79662D}" dt="2022-11-16T17:01:30.583" v="899" actId="27636"/>
          <ac:spMkLst>
            <pc:docMk/>
            <pc:sldMk cId="0" sldId="303"/>
            <ac:spMk id="3120" creationId="{00000000-0000-0000-0000-000000000000}"/>
          </ac:spMkLst>
        </pc:spChg>
        <pc:spChg chg="mod">
          <ac:chgData name="Mir Gomez, Pablo" userId="8d3be07d-29e7-4312-aacb-6eda72c0d650" providerId="ADAL" clId="{D0E37CD6-3759-8541-98D3-0739EF79662D}" dt="2022-11-16T17:01:30.591" v="906" actId="27636"/>
          <ac:spMkLst>
            <pc:docMk/>
            <pc:sldMk cId="0" sldId="303"/>
            <ac:spMk id="3128" creationId="{00000000-0000-0000-0000-000000000000}"/>
          </ac:spMkLst>
        </pc:spChg>
        <pc:spChg chg="mod">
          <ac:chgData name="Mir Gomez, Pablo" userId="8d3be07d-29e7-4312-aacb-6eda72c0d650" providerId="ADAL" clId="{D0E37CD6-3759-8541-98D3-0739EF79662D}" dt="2022-11-16T17:01:30.571" v="887" actId="27636"/>
          <ac:spMkLst>
            <pc:docMk/>
            <pc:sldMk cId="0" sldId="303"/>
            <ac:spMk id="3129" creationId="{00000000-0000-0000-0000-000000000000}"/>
          </ac:spMkLst>
        </pc:spChg>
        <pc:spChg chg="mod">
          <ac:chgData name="Mir Gomez, Pablo" userId="8d3be07d-29e7-4312-aacb-6eda72c0d650" providerId="ADAL" clId="{D0E37CD6-3759-8541-98D3-0739EF79662D}" dt="2022-11-16T17:01:30.566" v="883" actId="27636"/>
          <ac:spMkLst>
            <pc:docMk/>
            <pc:sldMk cId="0" sldId="303"/>
            <ac:spMk id="3130" creationId="{00000000-0000-0000-0000-000000000000}"/>
          </ac:spMkLst>
        </pc:spChg>
        <pc:spChg chg="mod">
          <ac:chgData name="Mir Gomez, Pablo" userId="8d3be07d-29e7-4312-aacb-6eda72c0d650" providerId="ADAL" clId="{D0E37CD6-3759-8541-98D3-0739EF79662D}" dt="2022-11-16T17:01:30.595" v="909" actId="27636"/>
          <ac:spMkLst>
            <pc:docMk/>
            <pc:sldMk cId="0" sldId="303"/>
            <ac:spMk id="3131" creationId="{00000000-0000-0000-0000-000000000000}"/>
          </ac:spMkLst>
        </pc:spChg>
        <pc:spChg chg="mod">
          <ac:chgData name="Mir Gomez, Pablo" userId="8d3be07d-29e7-4312-aacb-6eda72c0d650" providerId="ADAL" clId="{D0E37CD6-3759-8541-98D3-0739EF79662D}" dt="2022-11-16T17:01:30.558" v="877" actId="27636"/>
          <ac:spMkLst>
            <pc:docMk/>
            <pc:sldMk cId="0" sldId="303"/>
            <ac:spMk id="3132" creationId="{00000000-0000-0000-0000-000000000000}"/>
          </ac:spMkLst>
        </pc:spChg>
        <pc:spChg chg="mod">
          <ac:chgData name="Mir Gomez, Pablo" userId="8d3be07d-29e7-4312-aacb-6eda72c0d650" providerId="ADAL" clId="{D0E37CD6-3759-8541-98D3-0739EF79662D}" dt="2022-11-16T17:01:30.556" v="876" actId="27636"/>
          <ac:spMkLst>
            <pc:docMk/>
            <pc:sldMk cId="0" sldId="303"/>
            <ac:spMk id="3133" creationId="{00000000-0000-0000-0000-000000000000}"/>
          </ac:spMkLst>
        </pc:spChg>
        <pc:spChg chg="mod">
          <ac:chgData name="Mir Gomez, Pablo" userId="8d3be07d-29e7-4312-aacb-6eda72c0d650" providerId="ADAL" clId="{D0E37CD6-3759-8541-98D3-0739EF79662D}" dt="2022-11-16T17:01:30.568" v="885" actId="27636"/>
          <ac:spMkLst>
            <pc:docMk/>
            <pc:sldMk cId="0" sldId="303"/>
            <ac:spMk id="3134" creationId="{00000000-0000-0000-0000-000000000000}"/>
          </ac:spMkLst>
        </pc:spChg>
        <pc:spChg chg="mod">
          <ac:chgData name="Mir Gomez, Pablo" userId="8d3be07d-29e7-4312-aacb-6eda72c0d650" providerId="ADAL" clId="{D0E37CD6-3759-8541-98D3-0739EF79662D}" dt="2022-11-16T17:01:30.597" v="911" actId="27636"/>
          <ac:spMkLst>
            <pc:docMk/>
            <pc:sldMk cId="0" sldId="303"/>
            <ac:spMk id="3135" creationId="{00000000-0000-0000-0000-000000000000}"/>
          </ac:spMkLst>
        </pc:spChg>
        <pc:spChg chg="mod">
          <ac:chgData name="Mir Gomez, Pablo" userId="8d3be07d-29e7-4312-aacb-6eda72c0d650" providerId="ADAL" clId="{D0E37CD6-3759-8541-98D3-0739EF79662D}" dt="2022-11-16T17:01:30.588" v="904" actId="27636"/>
          <ac:spMkLst>
            <pc:docMk/>
            <pc:sldMk cId="0" sldId="303"/>
            <ac:spMk id="3140" creationId="{00000000-0000-0000-0000-000000000000}"/>
          </ac:spMkLst>
        </pc:spChg>
        <pc:spChg chg="mod">
          <ac:chgData name="Mir Gomez, Pablo" userId="8d3be07d-29e7-4312-aacb-6eda72c0d650" providerId="ADAL" clId="{D0E37CD6-3759-8541-98D3-0739EF79662D}" dt="2022-11-16T17:01:30.585" v="901" actId="27636"/>
          <ac:spMkLst>
            <pc:docMk/>
            <pc:sldMk cId="0" sldId="303"/>
            <ac:spMk id="3144" creationId="{00000000-0000-0000-0000-000000000000}"/>
          </ac:spMkLst>
        </pc:spChg>
        <pc:spChg chg="mod">
          <ac:chgData name="Mir Gomez, Pablo" userId="8d3be07d-29e7-4312-aacb-6eda72c0d650" providerId="ADAL" clId="{D0E37CD6-3759-8541-98D3-0739EF79662D}" dt="2022-11-16T17:01:30.582" v="898" actId="27636"/>
          <ac:spMkLst>
            <pc:docMk/>
            <pc:sldMk cId="0" sldId="303"/>
            <ac:spMk id="3145" creationId="{00000000-0000-0000-0000-000000000000}"/>
          </ac:spMkLst>
        </pc:spChg>
        <pc:spChg chg="mod">
          <ac:chgData name="Mir Gomez, Pablo" userId="8d3be07d-29e7-4312-aacb-6eda72c0d650" providerId="ADAL" clId="{D0E37CD6-3759-8541-98D3-0739EF79662D}" dt="2022-11-16T17:01:30.568" v="884" actId="27636"/>
          <ac:spMkLst>
            <pc:docMk/>
            <pc:sldMk cId="0" sldId="303"/>
            <ac:spMk id="3147" creationId="{00000000-0000-0000-0000-000000000000}"/>
          </ac:spMkLst>
        </pc:spChg>
        <pc:spChg chg="mod">
          <ac:chgData name="Mir Gomez, Pablo" userId="8d3be07d-29e7-4312-aacb-6eda72c0d650" providerId="ADAL" clId="{D0E37CD6-3759-8541-98D3-0739EF79662D}" dt="2022-11-16T17:01:30.575" v="891" actId="27636"/>
          <ac:spMkLst>
            <pc:docMk/>
            <pc:sldMk cId="0" sldId="303"/>
            <ac:spMk id="3148" creationId="{00000000-0000-0000-0000-000000000000}"/>
          </ac:spMkLst>
        </pc:spChg>
        <pc:spChg chg="mod">
          <ac:chgData name="Mir Gomez, Pablo" userId="8d3be07d-29e7-4312-aacb-6eda72c0d650" providerId="ADAL" clId="{D0E37CD6-3759-8541-98D3-0739EF79662D}" dt="2022-11-16T17:01:30.573" v="890" actId="27636"/>
          <ac:spMkLst>
            <pc:docMk/>
            <pc:sldMk cId="0" sldId="303"/>
            <ac:spMk id="3152" creationId="{00000000-0000-0000-0000-000000000000}"/>
          </ac:spMkLst>
        </pc:spChg>
        <pc:spChg chg="mod">
          <ac:chgData name="Mir Gomez, Pablo" userId="8d3be07d-29e7-4312-aacb-6eda72c0d650" providerId="ADAL" clId="{D0E37CD6-3759-8541-98D3-0739EF79662D}" dt="2022-11-16T17:01:30.588" v="903" actId="27636"/>
          <ac:spMkLst>
            <pc:docMk/>
            <pc:sldMk cId="0" sldId="303"/>
            <ac:spMk id="3153" creationId="{00000000-0000-0000-0000-000000000000}"/>
          </ac:spMkLst>
        </pc:spChg>
        <pc:spChg chg="mod">
          <ac:chgData name="Mir Gomez, Pablo" userId="8d3be07d-29e7-4312-aacb-6eda72c0d650" providerId="ADAL" clId="{D0E37CD6-3759-8541-98D3-0739EF79662D}" dt="2022-11-16T17:01:30.553" v="874" actId="27636"/>
          <ac:spMkLst>
            <pc:docMk/>
            <pc:sldMk cId="0" sldId="303"/>
            <ac:spMk id="3157" creationId="{00000000-0000-0000-0000-000000000000}"/>
          </ac:spMkLst>
        </pc:spChg>
        <pc:spChg chg="mod">
          <ac:chgData name="Mir Gomez, Pablo" userId="8d3be07d-29e7-4312-aacb-6eda72c0d650" providerId="ADAL" clId="{D0E37CD6-3759-8541-98D3-0739EF79662D}" dt="2022-11-16T17:01:30.585" v="900" actId="27636"/>
          <ac:spMkLst>
            <pc:docMk/>
            <pc:sldMk cId="0" sldId="303"/>
            <ac:spMk id="3158" creationId="{00000000-0000-0000-0000-000000000000}"/>
          </ac:spMkLst>
        </pc:spChg>
        <pc:spChg chg="mod">
          <ac:chgData name="Mir Gomez, Pablo" userId="8d3be07d-29e7-4312-aacb-6eda72c0d650" providerId="ADAL" clId="{D0E37CD6-3759-8541-98D3-0739EF79662D}" dt="2022-11-16T17:01:30.550" v="872" actId="27636"/>
          <ac:spMkLst>
            <pc:docMk/>
            <pc:sldMk cId="0" sldId="303"/>
            <ac:spMk id="3159" creationId="{00000000-0000-0000-0000-000000000000}"/>
          </ac:spMkLst>
        </pc:spChg>
        <pc:spChg chg="mod">
          <ac:chgData name="Mir Gomez, Pablo" userId="8d3be07d-29e7-4312-aacb-6eda72c0d650" providerId="ADAL" clId="{D0E37CD6-3759-8541-98D3-0739EF79662D}" dt="2022-11-16T17:01:30.555" v="875" actId="27636"/>
          <ac:spMkLst>
            <pc:docMk/>
            <pc:sldMk cId="0" sldId="303"/>
            <ac:spMk id="3166" creationId="{00000000-0000-0000-0000-000000000000}"/>
          </ac:spMkLst>
        </pc:spChg>
        <pc:spChg chg="mod">
          <ac:chgData name="Mir Gomez, Pablo" userId="8d3be07d-29e7-4312-aacb-6eda72c0d650" providerId="ADAL" clId="{D0E37CD6-3759-8541-98D3-0739EF79662D}" dt="2022-11-16T17:01:30.573" v="889" actId="27636"/>
          <ac:spMkLst>
            <pc:docMk/>
            <pc:sldMk cId="0" sldId="303"/>
            <ac:spMk id="3167" creationId="{00000000-0000-0000-0000-000000000000}"/>
          </ac:spMkLst>
        </pc:spChg>
        <pc:spChg chg="mod">
          <ac:chgData name="Mir Gomez, Pablo" userId="8d3be07d-29e7-4312-aacb-6eda72c0d650" providerId="ADAL" clId="{D0E37CD6-3759-8541-98D3-0739EF79662D}" dt="2022-11-16T17:01:30.565" v="882" actId="27636"/>
          <ac:spMkLst>
            <pc:docMk/>
            <pc:sldMk cId="0" sldId="303"/>
            <ac:spMk id="3168" creationId="{00000000-0000-0000-0000-000000000000}"/>
          </ac:spMkLst>
        </pc:spChg>
        <pc:spChg chg="mod">
          <ac:chgData name="Mir Gomez, Pablo" userId="8d3be07d-29e7-4312-aacb-6eda72c0d650" providerId="ADAL" clId="{D0E37CD6-3759-8541-98D3-0739EF79662D}" dt="2022-11-16T17:01:30.551" v="873" actId="27636"/>
          <ac:spMkLst>
            <pc:docMk/>
            <pc:sldMk cId="0" sldId="303"/>
            <ac:spMk id="3169" creationId="{00000000-0000-0000-0000-000000000000}"/>
          </ac:spMkLst>
        </pc:spChg>
        <pc:spChg chg="mod">
          <ac:chgData name="Mir Gomez, Pablo" userId="8d3be07d-29e7-4312-aacb-6eda72c0d650" providerId="ADAL" clId="{D0E37CD6-3759-8541-98D3-0739EF79662D}" dt="2022-11-16T17:01:30.570" v="886" actId="27636"/>
          <ac:spMkLst>
            <pc:docMk/>
            <pc:sldMk cId="0" sldId="303"/>
            <ac:spMk id="3170" creationId="{00000000-0000-0000-0000-000000000000}"/>
          </ac:spMkLst>
        </pc:spChg>
        <pc:spChg chg="mod">
          <ac:chgData name="Mir Gomez, Pablo" userId="8d3be07d-29e7-4312-aacb-6eda72c0d650" providerId="ADAL" clId="{D0E37CD6-3759-8541-98D3-0739EF79662D}" dt="2022-11-16T17:01:30.801" v="1081" actId="27636"/>
          <ac:spMkLst>
            <pc:docMk/>
            <pc:sldMk cId="0" sldId="303"/>
            <ac:spMk id="3171" creationId="{00000000-0000-0000-0000-000000000000}"/>
          </ac:spMkLst>
        </pc:spChg>
        <pc:spChg chg="mod">
          <ac:chgData name="Mir Gomez, Pablo" userId="8d3be07d-29e7-4312-aacb-6eda72c0d650" providerId="ADAL" clId="{D0E37CD6-3759-8541-98D3-0739EF79662D}" dt="2022-11-16T17:01:30.807" v="1086" actId="27636"/>
          <ac:spMkLst>
            <pc:docMk/>
            <pc:sldMk cId="0" sldId="303"/>
            <ac:spMk id="3172" creationId="{00000000-0000-0000-0000-000000000000}"/>
          </ac:spMkLst>
        </pc:spChg>
        <pc:spChg chg="mod">
          <ac:chgData name="Mir Gomez, Pablo" userId="8d3be07d-29e7-4312-aacb-6eda72c0d650" providerId="ADAL" clId="{D0E37CD6-3759-8541-98D3-0739EF79662D}" dt="2022-11-16T17:01:30.808" v="1087" actId="27636"/>
          <ac:spMkLst>
            <pc:docMk/>
            <pc:sldMk cId="0" sldId="303"/>
            <ac:spMk id="3173" creationId="{00000000-0000-0000-0000-000000000000}"/>
          </ac:spMkLst>
        </pc:spChg>
        <pc:spChg chg="mod">
          <ac:chgData name="Mir Gomez, Pablo" userId="8d3be07d-29e7-4312-aacb-6eda72c0d650" providerId="ADAL" clId="{D0E37CD6-3759-8541-98D3-0739EF79662D}" dt="2022-11-16T17:01:30.800" v="1080" actId="27636"/>
          <ac:spMkLst>
            <pc:docMk/>
            <pc:sldMk cId="0" sldId="303"/>
            <ac:spMk id="3174" creationId="{00000000-0000-0000-0000-000000000000}"/>
          </ac:spMkLst>
        </pc:spChg>
        <pc:spChg chg="mod">
          <ac:chgData name="Mir Gomez, Pablo" userId="8d3be07d-29e7-4312-aacb-6eda72c0d650" providerId="ADAL" clId="{D0E37CD6-3759-8541-98D3-0739EF79662D}" dt="2022-11-16T17:01:30.674" v="975" actId="27636"/>
          <ac:spMkLst>
            <pc:docMk/>
            <pc:sldMk cId="0" sldId="303"/>
            <ac:spMk id="3175" creationId="{00000000-0000-0000-0000-000000000000}"/>
          </ac:spMkLst>
        </pc:spChg>
        <pc:spChg chg="mod">
          <ac:chgData name="Mir Gomez, Pablo" userId="8d3be07d-29e7-4312-aacb-6eda72c0d650" providerId="ADAL" clId="{D0E37CD6-3759-8541-98D3-0739EF79662D}" dt="2022-11-16T17:01:30.563" v="881" actId="27636"/>
          <ac:spMkLst>
            <pc:docMk/>
            <pc:sldMk cId="0" sldId="303"/>
            <ac:spMk id="3176" creationId="{00000000-0000-0000-0000-000000000000}"/>
          </ac:spMkLst>
        </pc:spChg>
        <pc:spChg chg="mod">
          <ac:chgData name="Mir Gomez, Pablo" userId="8d3be07d-29e7-4312-aacb-6eda72c0d650" providerId="ADAL" clId="{D0E37CD6-3759-8541-98D3-0739EF79662D}" dt="2022-11-16T17:01:30.562" v="880" actId="27636"/>
          <ac:spMkLst>
            <pc:docMk/>
            <pc:sldMk cId="0" sldId="303"/>
            <ac:spMk id="3177" creationId="{00000000-0000-0000-0000-000000000000}"/>
          </ac:spMkLst>
        </pc:spChg>
        <pc:spChg chg="mod">
          <ac:chgData name="Mir Gomez, Pablo" userId="8d3be07d-29e7-4312-aacb-6eda72c0d650" providerId="ADAL" clId="{D0E37CD6-3759-8541-98D3-0739EF79662D}" dt="2022-11-16T17:01:30.804" v="1084" actId="27636"/>
          <ac:spMkLst>
            <pc:docMk/>
            <pc:sldMk cId="0" sldId="303"/>
            <ac:spMk id="3181" creationId="{00000000-0000-0000-0000-000000000000}"/>
          </ac:spMkLst>
        </pc:spChg>
        <pc:spChg chg="mod">
          <ac:chgData name="Mir Gomez, Pablo" userId="8d3be07d-29e7-4312-aacb-6eda72c0d650" providerId="ADAL" clId="{D0E37CD6-3759-8541-98D3-0739EF79662D}" dt="2022-11-16T17:01:30.803" v="1083" actId="27636"/>
          <ac:spMkLst>
            <pc:docMk/>
            <pc:sldMk cId="0" sldId="303"/>
            <ac:spMk id="3182" creationId="{00000000-0000-0000-0000-000000000000}"/>
          </ac:spMkLst>
        </pc:spChg>
        <pc:spChg chg="mod">
          <ac:chgData name="Mir Gomez, Pablo" userId="8d3be07d-29e7-4312-aacb-6eda72c0d650" providerId="ADAL" clId="{D0E37CD6-3759-8541-98D3-0739EF79662D}" dt="2022-11-16T17:01:30.649" v="952" actId="27636"/>
          <ac:spMkLst>
            <pc:docMk/>
            <pc:sldMk cId="0" sldId="303"/>
            <ac:spMk id="3183" creationId="{00000000-0000-0000-0000-000000000000}"/>
          </ac:spMkLst>
        </pc:spChg>
        <pc:spChg chg="mod">
          <ac:chgData name="Mir Gomez, Pablo" userId="8d3be07d-29e7-4312-aacb-6eda72c0d650" providerId="ADAL" clId="{D0E37CD6-3759-8541-98D3-0739EF79662D}" dt="2022-11-16T17:01:30.654" v="956" actId="27636"/>
          <ac:spMkLst>
            <pc:docMk/>
            <pc:sldMk cId="0" sldId="303"/>
            <ac:spMk id="3184" creationId="{00000000-0000-0000-0000-000000000000}"/>
          </ac:spMkLst>
        </pc:spChg>
        <pc:spChg chg="mod">
          <ac:chgData name="Mir Gomez, Pablo" userId="8d3be07d-29e7-4312-aacb-6eda72c0d650" providerId="ADAL" clId="{D0E37CD6-3759-8541-98D3-0739EF79662D}" dt="2022-11-16T17:01:30.745" v="1033" actId="27636"/>
          <ac:spMkLst>
            <pc:docMk/>
            <pc:sldMk cId="0" sldId="303"/>
            <ac:spMk id="3185" creationId="{00000000-0000-0000-0000-000000000000}"/>
          </ac:spMkLst>
        </pc:spChg>
        <pc:spChg chg="mod">
          <ac:chgData name="Mir Gomez, Pablo" userId="8d3be07d-29e7-4312-aacb-6eda72c0d650" providerId="ADAL" clId="{D0E37CD6-3759-8541-98D3-0739EF79662D}" dt="2022-11-16T17:01:30.735" v="1023" actId="27636"/>
          <ac:spMkLst>
            <pc:docMk/>
            <pc:sldMk cId="0" sldId="303"/>
            <ac:spMk id="3186" creationId="{00000000-0000-0000-0000-000000000000}"/>
          </ac:spMkLst>
        </pc:spChg>
        <pc:spChg chg="mod">
          <ac:chgData name="Mir Gomez, Pablo" userId="8d3be07d-29e7-4312-aacb-6eda72c0d650" providerId="ADAL" clId="{D0E37CD6-3759-8541-98D3-0739EF79662D}" dt="2022-11-16T17:01:30.717" v="1008" actId="27636"/>
          <ac:spMkLst>
            <pc:docMk/>
            <pc:sldMk cId="0" sldId="303"/>
            <ac:spMk id="3187" creationId="{00000000-0000-0000-0000-000000000000}"/>
          </ac:spMkLst>
        </pc:spChg>
        <pc:spChg chg="mod">
          <ac:chgData name="Mir Gomez, Pablo" userId="8d3be07d-29e7-4312-aacb-6eda72c0d650" providerId="ADAL" clId="{D0E37CD6-3759-8541-98D3-0739EF79662D}" dt="2022-11-16T17:01:30.718" v="1009" actId="27636"/>
          <ac:spMkLst>
            <pc:docMk/>
            <pc:sldMk cId="0" sldId="303"/>
            <ac:spMk id="3188" creationId="{00000000-0000-0000-0000-000000000000}"/>
          </ac:spMkLst>
        </pc:spChg>
        <pc:spChg chg="mod">
          <ac:chgData name="Mir Gomez, Pablo" userId="8d3be07d-29e7-4312-aacb-6eda72c0d650" providerId="ADAL" clId="{D0E37CD6-3759-8541-98D3-0739EF79662D}" dt="2022-11-16T17:01:30.703" v="997" actId="27636"/>
          <ac:spMkLst>
            <pc:docMk/>
            <pc:sldMk cId="0" sldId="303"/>
            <ac:spMk id="3192" creationId="{00000000-0000-0000-0000-000000000000}"/>
          </ac:spMkLst>
        </pc:spChg>
        <pc:spChg chg="mod">
          <ac:chgData name="Mir Gomez, Pablo" userId="8d3be07d-29e7-4312-aacb-6eda72c0d650" providerId="ADAL" clId="{D0E37CD6-3759-8541-98D3-0739EF79662D}" dt="2022-11-16T17:01:30.730" v="1019" actId="27636"/>
          <ac:spMkLst>
            <pc:docMk/>
            <pc:sldMk cId="0" sldId="303"/>
            <ac:spMk id="3198" creationId="{00000000-0000-0000-0000-000000000000}"/>
          </ac:spMkLst>
        </pc:spChg>
        <pc:spChg chg="mod">
          <ac:chgData name="Mir Gomez, Pablo" userId="8d3be07d-29e7-4312-aacb-6eda72c0d650" providerId="ADAL" clId="{D0E37CD6-3759-8541-98D3-0739EF79662D}" dt="2022-11-16T17:01:30.723" v="1014" actId="27636"/>
          <ac:spMkLst>
            <pc:docMk/>
            <pc:sldMk cId="0" sldId="303"/>
            <ac:spMk id="3199" creationId="{00000000-0000-0000-0000-000000000000}"/>
          </ac:spMkLst>
        </pc:spChg>
        <pc:spChg chg="mod">
          <ac:chgData name="Mir Gomez, Pablo" userId="8d3be07d-29e7-4312-aacb-6eda72c0d650" providerId="ADAL" clId="{D0E37CD6-3759-8541-98D3-0739EF79662D}" dt="2022-11-16T17:01:30.761" v="1046" actId="27636"/>
          <ac:spMkLst>
            <pc:docMk/>
            <pc:sldMk cId="0" sldId="303"/>
            <ac:spMk id="3200" creationId="{00000000-0000-0000-0000-000000000000}"/>
          </ac:spMkLst>
        </pc:spChg>
        <pc:spChg chg="mod">
          <ac:chgData name="Mir Gomez, Pablo" userId="8d3be07d-29e7-4312-aacb-6eda72c0d650" providerId="ADAL" clId="{D0E37CD6-3759-8541-98D3-0739EF79662D}" dt="2022-11-16T17:01:30.720" v="1011" actId="27636"/>
          <ac:spMkLst>
            <pc:docMk/>
            <pc:sldMk cId="0" sldId="303"/>
            <ac:spMk id="3203" creationId="{00000000-0000-0000-0000-000000000000}"/>
          </ac:spMkLst>
        </pc:spChg>
        <pc:spChg chg="mod">
          <ac:chgData name="Mir Gomez, Pablo" userId="8d3be07d-29e7-4312-aacb-6eda72c0d650" providerId="ADAL" clId="{D0E37CD6-3759-8541-98D3-0739EF79662D}" dt="2022-11-16T17:01:30.734" v="1022" actId="27636"/>
          <ac:spMkLst>
            <pc:docMk/>
            <pc:sldMk cId="0" sldId="303"/>
            <ac:spMk id="3204" creationId="{00000000-0000-0000-0000-000000000000}"/>
          </ac:spMkLst>
        </pc:spChg>
        <pc:spChg chg="mod">
          <ac:chgData name="Mir Gomez, Pablo" userId="8d3be07d-29e7-4312-aacb-6eda72c0d650" providerId="ADAL" clId="{D0E37CD6-3759-8541-98D3-0739EF79662D}" dt="2022-11-16T17:01:30.730" v="1018" actId="27636"/>
          <ac:spMkLst>
            <pc:docMk/>
            <pc:sldMk cId="0" sldId="303"/>
            <ac:spMk id="3205" creationId="{00000000-0000-0000-0000-000000000000}"/>
          </ac:spMkLst>
        </pc:spChg>
        <pc:spChg chg="mod">
          <ac:chgData name="Mir Gomez, Pablo" userId="8d3be07d-29e7-4312-aacb-6eda72c0d650" providerId="ADAL" clId="{D0E37CD6-3759-8541-98D3-0739EF79662D}" dt="2022-11-16T17:01:30.707" v="1001" actId="27636"/>
          <ac:spMkLst>
            <pc:docMk/>
            <pc:sldMk cId="0" sldId="303"/>
            <ac:spMk id="3206" creationId="{00000000-0000-0000-0000-000000000000}"/>
          </ac:spMkLst>
        </pc:spChg>
        <pc:spChg chg="mod">
          <ac:chgData name="Mir Gomez, Pablo" userId="8d3be07d-29e7-4312-aacb-6eda72c0d650" providerId="ADAL" clId="{D0E37CD6-3759-8541-98D3-0739EF79662D}" dt="2022-11-16T17:01:30.765" v="1050" actId="27636"/>
          <ac:spMkLst>
            <pc:docMk/>
            <pc:sldMk cId="0" sldId="303"/>
            <ac:spMk id="3207" creationId="{00000000-0000-0000-0000-000000000000}"/>
          </ac:spMkLst>
        </pc:spChg>
        <pc:spChg chg="mod">
          <ac:chgData name="Mir Gomez, Pablo" userId="8d3be07d-29e7-4312-aacb-6eda72c0d650" providerId="ADAL" clId="{D0E37CD6-3759-8541-98D3-0739EF79662D}" dt="2022-11-16T17:01:30.739" v="1027" actId="27636"/>
          <ac:spMkLst>
            <pc:docMk/>
            <pc:sldMk cId="0" sldId="303"/>
            <ac:spMk id="3211" creationId="{00000000-0000-0000-0000-000000000000}"/>
          </ac:spMkLst>
        </pc:spChg>
        <pc:spChg chg="mod">
          <ac:chgData name="Mir Gomez, Pablo" userId="8d3be07d-29e7-4312-aacb-6eda72c0d650" providerId="ADAL" clId="{D0E37CD6-3759-8541-98D3-0739EF79662D}" dt="2022-11-16T17:01:30.723" v="1013" actId="27636"/>
          <ac:spMkLst>
            <pc:docMk/>
            <pc:sldMk cId="0" sldId="303"/>
            <ac:spMk id="3212" creationId="{00000000-0000-0000-0000-000000000000}"/>
          </ac:spMkLst>
        </pc:spChg>
        <pc:spChg chg="mod">
          <ac:chgData name="Mir Gomez, Pablo" userId="8d3be07d-29e7-4312-aacb-6eda72c0d650" providerId="ADAL" clId="{D0E37CD6-3759-8541-98D3-0739EF79662D}" dt="2022-11-16T17:01:30.702" v="995" actId="27636"/>
          <ac:spMkLst>
            <pc:docMk/>
            <pc:sldMk cId="0" sldId="303"/>
            <ac:spMk id="3213" creationId="{00000000-0000-0000-0000-000000000000}"/>
          </ac:spMkLst>
        </pc:spChg>
        <pc:spChg chg="mod">
          <ac:chgData name="Mir Gomez, Pablo" userId="8d3be07d-29e7-4312-aacb-6eda72c0d650" providerId="ADAL" clId="{D0E37CD6-3759-8541-98D3-0739EF79662D}" dt="2022-11-16T17:01:30.733" v="1021" actId="27636"/>
          <ac:spMkLst>
            <pc:docMk/>
            <pc:sldMk cId="0" sldId="303"/>
            <ac:spMk id="3214" creationId="{00000000-0000-0000-0000-000000000000}"/>
          </ac:spMkLst>
        </pc:spChg>
        <pc:spChg chg="mod">
          <ac:chgData name="Mir Gomez, Pablo" userId="8d3be07d-29e7-4312-aacb-6eda72c0d650" providerId="ADAL" clId="{D0E37CD6-3759-8541-98D3-0739EF79662D}" dt="2022-11-16T17:01:30.770" v="1055" actId="27636"/>
          <ac:spMkLst>
            <pc:docMk/>
            <pc:sldMk cId="0" sldId="303"/>
            <ac:spMk id="3219" creationId="{00000000-0000-0000-0000-000000000000}"/>
          </ac:spMkLst>
        </pc:spChg>
        <pc:spChg chg="mod">
          <ac:chgData name="Mir Gomez, Pablo" userId="8d3be07d-29e7-4312-aacb-6eda72c0d650" providerId="ADAL" clId="{D0E37CD6-3759-8541-98D3-0739EF79662D}" dt="2022-11-16T17:01:30.746" v="1034" actId="27636"/>
          <ac:spMkLst>
            <pc:docMk/>
            <pc:sldMk cId="0" sldId="303"/>
            <ac:spMk id="3220" creationId="{00000000-0000-0000-0000-000000000000}"/>
          </ac:spMkLst>
        </pc:spChg>
        <pc:spChg chg="mod">
          <ac:chgData name="Mir Gomez, Pablo" userId="8d3be07d-29e7-4312-aacb-6eda72c0d650" providerId="ADAL" clId="{D0E37CD6-3759-8541-98D3-0739EF79662D}" dt="2022-11-16T17:01:30.762" v="1047" actId="27636"/>
          <ac:spMkLst>
            <pc:docMk/>
            <pc:sldMk cId="0" sldId="303"/>
            <ac:spMk id="3221" creationId="{00000000-0000-0000-0000-000000000000}"/>
          </ac:spMkLst>
        </pc:spChg>
        <pc:spChg chg="mod">
          <ac:chgData name="Mir Gomez, Pablo" userId="8d3be07d-29e7-4312-aacb-6eda72c0d650" providerId="ADAL" clId="{D0E37CD6-3759-8541-98D3-0739EF79662D}" dt="2022-11-16T17:01:30.646" v="950" actId="27636"/>
          <ac:spMkLst>
            <pc:docMk/>
            <pc:sldMk cId="0" sldId="303"/>
            <ac:spMk id="3235" creationId="{00000000-0000-0000-0000-000000000000}"/>
          </ac:spMkLst>
        </pc:spChg>
        <pc:spChg chg="mod">
          <ac:chgData name="Mir Gomez, Pablo" userId="8d3be07d-29e7-4312-aacb-6eda72c0d650" providerId="ADAL" clId="{D0E37CD6-3759-8541-98D3-0739EF79662D}" dt="2022-11-16T17:01:30.634" v="940" actId="27636"/>
          <ac:spMkLst>
            <pc:docMk/>
            <pc:sldMk cId="0" sldId="303"/>
            <ac:spMk id="3237" creationId="{00000000-0000-0000-0000-000000000000}"/>
          </ac:spMkLst>
        </pc:spChg>
        <pc:spChg chg="mod">
          <ac:chgData name="Mir Gomez, Pablo" userId="8d3be07d-29e7-4312-aacb-6eda72c0d650" providerId="ADAL" clId="{D0E37CD6-3759-8541-98D3-0739EF79662D}" dt="2022-11-16T17:01:30.653" v="955" actId="27636"/>
          <ac:spMkLst>
            <pc:docMk/>
            <pc:sldMk cId="0" sldId="303"/>
            <ac:spMk id="3238" creationId="{00000000-0000-0000-0000-000000000000}"/>
          </ac:spMkLst>
        </pc:spChg>
        <pc:spChg chg="mod">
          <ac:chgData name="Mir Gomez, Pablo" userId="8d3be07d-29e7-4312-aacb-6eda72c0d650" providerId="ADAL" clId="{D0E37CD6-3759-8541-98D3-0739EF79662D}" dt="2022-11-16T17:01:30.639" v="943" actId="27636"/>
          <ac:spMkLst>
            <pc:docMk/>
            <pc:sldMk cId="0" sldId="303"/>
            <ac:spMk id="3239" creationId="{00000000-0000-0000-0000-000000000000}"/>
          </ac:spMkLst>
        </pc:spChg>
        <pc:spChg chg="mod">
          <ac:chgData name="Mir Gomez, Pablo" userId="8d3be07d-29e7-4312-aacb-6eda72c0d650" providerId="ADAL" clId="{D0E37CD6-3759-8541-98D3-0739EF79662D}" dt="2022-11-16T17:01:30.662" v="965" actId="27636"/>
          <ac:spMkLst>
            <pc:docMk/>
            <pc:sldMk cId="0" sldId="303"/>
            <ac:spMk id="3243" creationId="{00000000-0000-0000-0000-000000000000}"/>
          </ac:spMkLst>
        </pc:spChg>
        <pc:spChg chg="mod">
          <ac:chgData name="Mir Gomez, Pablo" userId="8d3be07d-29e7-4312-aacb-6eda72c0d650" providerId="ADAL" clId="{D0E37CD6-3759-8541-98D3-0739EF79662D}" dt="2022-11-16T17:01:30.655" v="958" actId="27636"/>
          <ac:spMkLst>
            <pc:docMk/>
            <pc:sldMk cId="0" sldId="303"/>
            <ac:spMk id="3244" creationId="{00000000-0000-0000-0000-000000000000}"/>
          </ac:spMkLst>
        </pc:spChg>
        <pc:spChg chg="mod">
          <ac:chgData name="Mir Gomez, Pablo" userId="8d3be07d-29e7-4312-aacb-6eda72c0d650" providerId="ADAL" clId="{D0E37CD6-3759-8541-98D3-0739EF79662D}" dt="2022-11-16T17:01:30.616" v="925" actId="27636"/>
          <ac:spMkLst>
            <pc:docMk/>
            <pc:sldMk cId="0" sldId="303"/>
            <ac:spMk id="3248" creationId="{00000000-0000-0000-0000-000000000000}"/>
          </ac:spMkLst>
        </pc:spChg>
        <pc:spChg chg="mod">
          <ac:chgData name="Mir Gomez, Pablo" userId="8d3be07d-29e7-4312-aacb-6eda72c0d650" providerId="ADAL" clId="{D0E37CD6-3759-8541-98D3-0739EF79662D}" dt="2022-11-16T17:01:30.652" v="954" actId="27636"/>
          <ac:spMkLst>
            <pc:docMk/>
            <pc:sldMk cId="0" sldId="303"/>
            <ac:spMk id="3249" creationId="{00000000-0000-0000-0000-000000000000}"/>
          </ac:spMkLst>
        </pc:spChg>
        <pc:spChg chg="mod">
          <ac:chgData name="Mir Gomez, Pablo" userId="8d3be07d-29e7-4312-aacb-6eda72c0d650" providerId="ADAL" clId="{D0E37CD6-3759-8541-98D3-0739EF79662D}" dt="2022-11-16T17:01:30.624" v="930" actId="27636"/>
          <ac:spMkLst>
            <pc:docMk/>
            <pc:sldMk cId="0" sldId="303"/>
            <ac:spMk id="3250" creationId="{00000000-0000-0000-0000-000000000000}"/>
          </ac:spMkLst>
        </pc:spChg>
        <pc:spChg chg="mod">
          <ac:chgData name="Mir Gomez, Pablo" userId="8d3be07d-29e7-4312-aacb-6eda72c0d650" providerId="ADAL" clId="{D0E37CD6-3759-8541-98D3-0739EF79662D}" dt="2022-11-16T17:01:30.650" v="953" actId="27636"/>
          <ac:spMkLst>
            <pc:docMk/>
            <pc:sldMk cId="0" sldId="303"/>
            <ac:spMk id="3251" creationId="{00000000-0000-0000-0000-000000000000}"/>
          </ac:spMkLst>
        </pc:spChg>
        <pc:spChg chg="mod">
          <ac:chgData name="Mir Gomez, Pablo" userId="8d3be07d-29e7-4312-aacb-6eda72c0d650" providerId="ADAL" clId="{D0E37CD6-3759-8541-98D3-0739EF79662D}" dt="2022-11-16T17:01:30.657" v="960" actId="27636"/>
          <ac:spMkLst>
            <pc:docMk/>
            <pc:sldMk cId="0" sldId="303"/>
            <ac:spMk id="3252" creationId="{00000000-0000-0000-0000-000000000000}"/>
          </ac:spMkLst>
        </pc:spChg>
        <pc:spChg chg="mod">
          <ac:chgData name="Mir Gomez, Pablo" userId="8d3be07d-29e7-4312-aacb-6eda72c0d650" providerId="ADAL" clId="{D0E37CD6-3759-8541-98D3-0739EF79662D}" dt="2022-11-16T17:01:30.632" v="937" actId="27636"/>
          <ac:spMkLst>
            <pc:docMk/>
            <pc:sldMk cId="0" sldId="303"/>
            <ac:spMk id="3253" creationId="{00000000-0000-0000-0000-000000000000}"/>
          </ac:spMkLst>
        </pc:spChg>
        <pc:spChg chg="mod">
          <ac:chgData name="Mir Gomez, Pablo" userId="8d3be07d-29e7-4312-aacb-6eda72c0d650" providerId="ADAL" clId="{D0E37CD6-3759-8541-98D3-0739EF79662D}" dt="2022-11-16T17:01:30.633" v="938" actId="27636"/>
          <ac:spMkLst>
            <pc:docMk/>
            <pc:sldMk cId="0" sldId="303"/>
            <ac:spMk id="3254" creationId="{00000000-0000-0000-0000-000000000000}"/>
          </ac:spMkLst>
        </pc:spChg>
        <pc:spChg chg="mod">
          <ac:chgData name="Mir Gomez, Pablo" userId="8d3be07d-29e7-4312-aacb-6eda72c0d650" providerId="ADAL" clId="{D0E37CD6-3759-8541-98D3-0739EF79662D}" dt="2022-11-16T17:01:30.616" v="924" actId="27636"/>
          <ac:spMkLst>
            <pc:docMk/>
            <pc:sldMk cId="0" sldId="303"/>
            <ac:spMk id="3255" creationId="{00000000-0000-0000-0000-000000000000}"/>
          </ac:spMkLst>
        </pc:spChg>
        <pc:spChg chg="mod">
          <ac:chgData name="Mir Gomez, Pablo" userId="8d3be07d-29e7-4312-aacb-6eda72c0d650" providerId="ADAL" clId="{D0E37CD6-3759-8541-98D3-0739EF79662D}" dt="2022-11-16T17:01:30.737" v="1025" actId="27636"/>
          <ac:spMkLst>
            <pc:docMk/>
            <pc:sldMk cId="0" sldId="303"/>
            <ac:spMk id="3271" creationId="{00000000-0000-0000-0000-000000000000}"/>
          </ac:spMkLst>
        </pc:spChg>
        <pc:spChg chg="mod">
          <ac:chgData name="Mir Gomez, Pablo" userId="8d3be07d-29e7-4312-aacb-6eda72c0d650" providerId="ADAL" clId="{D0E37CD6-3759-8541-98D3-0739EF79662D}" dt="2022-11-16T17:01:30.742" v="1030" actId="27636"/>
          <ac:spMkLst>
            <pc:docMk/>
            <pc:sldMk cId="0" sldId="303"/>
            <ac:spMk id="3276" creationId="{00000000-0000-0000-0000-000000000000}"/>
          </ac:spMkLst>
        </pc:spChg>
        <pc:spChg chg="mod">
          <ac:chgData name="Mir Gomez, Pablo" userId="8d3be07d-29e7-4312-aacb-6eda72c0d650" providerId="ADAL" clId="{D0E37CD6-3759-8541-98D3-0739EF79662D}" dt="2022-11-16T17:01:30.732" v="1020" actId="27636"/>
          <ac:spMkLst>
            <pc:docMk/>
            <pc:sldMk cId="0" sldId="303"/>
            <ac:spMk id="3277" creationId="{00000000-0000-0000-0000-000000000000}"/>
          </ac:spMkLst>
        </pc:spChg>
        <pc:spChg chg="mod">
          <ac:chgData name="Mir Gomez, Pablo" userId="8d3be07d-29e7-4312-aacb-6eda72c0d650" providerId="ADAL" clId="{D0E37CD6-3759-8541-98D3-0739EF79662D}" dt="2022-11-16T17:01:30.689" v="985" actId="27636"/>
          <ac:spMkLst>
            <pc:docMk/>
            <pc:sldMk cId="0" sldId="303"/>
            <ac:spMk id="3278" creationId="{00000000-0000-0000-0000-000000000000}"/>
          </ac:spMkLst>
        </pc:spChg>
        <pc:spChg chg="mod">
          <ac:chgData name="Mir Gomez, Pablo" userId="8d3be07d-29e7-4312-aacb-6eda72c0d650" providerId="ADAL" clId="{D0E37CD6-3759-8541-98D3-0739EF79662D}" dt="2022-11-16T17:01:30.679" v="978" actId="27636"/>
          <ac:spMkLst>
            <pc:docMk/>
            <pc:sldMk cId="0" sldId="303"/>
            <ac:spMk id="3279" creationId="{00000000-0000-0000-0000-000000000000}"/>
          </ac:spMkLst>
        </pc:spChg>
        <pc:spChg chg="mod">
          <ac:chgData name="Mir Gomez, Pablo" userId="8d3be07d-29e7-4312-aacb-6eda72c0d650" providerId="ADAL" clId="{D0E37CD6-3759-8541-98D3-0739EF79662D}" dt="2022-11-16T17:01:30.727" v="1016" actId="27636"/>
          <ac:spMkLst>
            <pc:docMk/>
            <pc:sldMk cId="0" sldId="303"/>
            <ac:spMk id="3280" creationId="{00000000-0000-0000-0000-000000000000}"/>
          </ac:spMkLst>
        </pc:spChg>
        <pc:spChg chg="mod">
          <ac:chgData name="Mir Gomez, Pablo" userId="8d3be07d-29e7-4312-aacb-6eda72c0d650" providerId="ADAL" clId="{D0E37CD6-3759-8541-98D3-0739EF79662D}" dt="2022-11-16T17:01:30.750" v="1038" actId="27636"/>
          <ac:spMkLst>
            <pc:docMk/>
            <pc:sldMk cId="0" sldId="303"/>
            <ac:spMk id="3285" creationId="{00000000-0000-0000-0000-000000000000}"/>
          </ac:spMkLst>
        </pc:spChg>
        <pc:spChg chg="mod">
          <ac:chgData name="Mir Gomez, Pablo" userId="8d3be07d-29e7-4312-aacb-6eda72c0d650" providerId="ADAL" clId="{D0E37CD6-3759-8541-98D3-0739EF79662D}" dt="2022-11-16T17:01:30.709" v="1002" actId="27636"/>
          <ac:spMkLst>
            <pc:docMk/>
            <pc:sldMk cId="0" sldId="303"/>
            <ac:spMk id="3286" creationId="{00000000-0000-0000-0000-000000000000}"/>
          </ac:spMkLst>
        </pc:spChg>
        <pc:spChg chg="mod">
          <ac:chgData name="Mir Gomez, Pablo" userId="8d3be07d-29e7-4312-aacb-6eda72c0d650" providerId="ADAL" clId="{D0E37CD6-3759-8541-98D3-0739EF79662D}" dt="2022-11-16T17:01:30.713" v="1005" actId="27636"/>
          <ac:spMkLst>
            <pc:docMk/>
            <pc:sldMk cId="0" sldId="303"/>
            <ac:spMk id="3290" creationId="{00000000-0000-0000-0000-000000000000}"/>
          </ac:spMkLst>
        </pc:spChg>
        <pc:spChg chg="mod">
          <ac:chgData name="Mir Gomez, Pablo" userId="8d3be07d-29e7-4312-aacb-6eda72c0d650" providerId="ADAL" clId="{D0E37CD6-3759-8541-98D3-0739EF79662D}" dt="2022-11-16T17:01:30.747" v="1035" actId="27636"/>
          <ac:spMkLst>
            <pc:docMk/>
            <pc:sldMk cId="0" sldId="303"/>
            <ac:spMk id="3291" creationId="{00000000-0000-0000-0000-000000000000}"/>
          </ac:spMkLst>
        </pc:spChg>
        <pc:spChg chg="mod">
          <ac:chgData name="Mir Gomez, Pablo" userId="8d3be07d-29e7-4312-aacb-6eda72c0d650" providerId="ADAL" clId="{D0E37CD6-3759-8541-98D3-0739EF79662D}" dt="2022-11-16T17:01:30.684" v="982" actId="27636"/>
          <ac:spMkLst>
            <pc:docMk/>
            <pc:sldMk cId="0" sldId="303"/>
            <ac:spMk id="3292" creationId="{00000000-0000-0000-0000-000000000000}"/>
          </ac:spMkLst>
        </pc:spChg>
        <pc:spChg chg="mod">
          <ac:chgData name="Mir Gomez, Pablo" userId="8d3be07d-29e7-4312-aacb-6eda72c0d650" providerId="ADAL" clId="{D0E37CD6-3759-8541-98D3-0739EF79662D}" dt="2022-11-16T17:01:30.719" v="1010" actId="27636"/>
          <ac:spMkLst>
            <pc:docMk/>
            <pc:sldMk cId="0" sldId="303"/>
            <ac:spMk id="3293" creationId="{00000000-0000-0000-0000-000000000000}"/>
          </ac:spMkLst>
        </pc:spChg>
        <pc:spChg chg="mod">
          <ac:chgData name="Mir Gomez, Pablo" userId="8d3be07d-29e7-4312-aacb-6eda72c0d650" providerId="ADAL" clId="{D0E37CD6-3759-8541-98D3-0739EF79662D}" dt="2022-11-16T17:01:30.740" v="1028" actId="27636"/>
          <ac:spMkLst>
            <pc:docMk/>
            <pc:sldMk cId="0" sldId="303"/>
            <ac:spMk id="3294" creationId="{00000000-0000-0000-0000-000000000000}"/>
          </ac:spMkLst>
        </pc:spChg>
        <pc:spChg chg="mod">
          <ac:chgData name="Mir Gomez, Pablo" userId="8d3be07d-29e7-4312-aacb-6eda72c0d650" providerId="ADAL" clId="{D0E37CD6-3759-8541-98D3-0739EF79662D}" dt="2022-11-16T17:01:30.692" v="988" actId="27636"/>
          <ac:spMkLst>
            <pc:docMk/>
            <pc:sldMk cId="0" sldId="303"/>
            <ac:spMk id="3295" creationId="{00000000-0000-0000-0000-000000000000}"/>
          </ac:spMkLst>
        </pc:spChg>
        <pc:spChg chg="mod">
          <ac:chgData name="Mir Gomez, Pablo" userId="8d3be07d-29e7-4312-aacb-6eda72c0d650" providerId="ADAL" clId="{D0E37CD6-3759-8541-98D3-0739EF79662D}" dt="2022-11-16T17:01:30.696" v="991" actId="27636"/>
          <ac:spMkLst>
            <pc:docMk/>
            <pc:sldMk cId="0" sldId="303"/>
            <ac:spMk id="3296" creationId="{00000000-0000-0000-0000-000000000000}"/>
          </ac:spMkLst>
        </pc:spChg>
        <pc:spChg chg="mod">
          <ac:chgData name="Mir Gomez, Pablo" userId="8d3be07d-29e7-4312-aacb-6eda72c0d650" providerId="ADAL" clId="{D0E37CD6-3759-8541-98D3-0739EF79662D}" dt="2022-11-16T17:01:30.695" v="990" actId="27636"/>
          <ac:spMkLst>
            <pc:docMk/>
            <pc:sldMk cId="0" sldId="303"/>
            <ac:spMk id="3297" creationId="{00000000-0000-0000-0000-000000000000}"/>
          </ac:spMkLst>
        </pc:spChg>
        <pc:spChg chg="mod">
          <ac:chgData name="Mir Gomez, Pablo" userId="8d3be07d-29e7-4312-aacb-6eda72c0d650" providerId="ADAL" clId="{D0E37CD6-3759-8541-98D3-0739EF79662D}" dt="2022-11-16T17:01:30.699" v="993" actId="27636"/>
          <ac:spMkLst>
            <pc:docMk/>
            <pc:sldMk cId="0" sldId="303"/>
            <ac:spMk id="3298" creationId="{00000000-0000-0000-0000-000000000000}"/>
          </ac:spMkLst>
        </pc:spChg>
        <pc:spChg chg="mod">
          <ac:chgData name="Mir Gomez, Pablo" userId="8d3be07d-29e7-4312-aacb-6eda72c0d650" providerId="ADAL" clId="{D0E37CD6-3759-8541-98D3-0739EF79662D}" dt="2022-11-16T17:01:30.582" v="897" actId="27636"/>
          <ac:spMkLst>
            <pc:docMk/>
            <pc:sldMk cId="0" sldId="303"/>
            <ac:spMk id="3299" creationId="{00000000-0000-0000-0000-000000000000}"/>
          </ac:spMkLst>
        </pc:spChg>
        <pc:spChg chg="mod">
          <ac:chgData name="Mir Gomez, Pablo" userId="8d3be07d-29e7-4312-aacb-6eda72c0d650" providerId="ADAL" clId="{D0E37CD6-3759-8541-98D3-0739EF79662D}" dt="2022-11-16T17:01:30.700" v="994" actId="27636"/>
          <ac:spMkLst>
            <pc:docMk/>
            <pc:sldMk cId="0" sldId="303"/>
            <ac:spMk id="3300" creationId="{00000000-0000-0000-0000-000000000000}"/>
          </ac:spMkLst>
        </pc:spChg>
        <pc:spChg chg="mod">
          <ac:chgData name="Mir Gomez, Pablo" userId="8d3be07d-29e7-4312-aacb-6eda72c0d650" providerId="ADAL" clId="{D0E37CD6-3759-8541-98D3-0739EF79662D}" dt="2022-11-16T17:01:30.797" v="1078" actId="27636"/>
          <ac:spMkLst>
            <pc:docMk/>
            <pc:sldMk cId="0" sldId="303"/>
            <ac:spMk id="3301" creationId="{00000000-0000-0000-0000-000000000000}"/>
          </ac:spMkLst>
        </pc:spChg>
        <pc:spChg chg="mod">
          <ac:chgData name="Mir Gomez, Pablo" userId="8d3be07d-29e7-4312-aacb-6eda72c0d650" providerId="ADAL" clId="{D0E37CD6-3759-8541-98D3-0739EF79662D}" dt="2022-11-16T17:01:30.793" v="1075" actId="27636"/>
          <ac:spMkLst>
            <pc:docMk/>
            <pc:sldMk cId="0" sldId="303"/>
            <ac:spMk id="3303" creationId="{00000000-0000-0000-0000-000000000000}"/>
          </ac:spMkLst>
        </pc:spChg>
        <pc:spChg chg="mod">
          <ac:chgData name="Mir Gomez, Pablo" userId="8d3be07d-29e7-4312-aacb-6eda72c0d650" providerId="ADAL" clId="{D0E37CD6-3759-8541-98D3-0739EF79662D}" dt="2022-11-16T17:01:30.621" v="928" actId="27636"/>
          <ac:spMkLst>
            <pc:docMk/>
            <pc:sldMk cId="0" sldId="303"/>
            <ac:spMk id="3306" creationId="{00000000-0000-0000-0000-000000000000}"/>
          </ac:spMkLst>
        </pc:spChg>
        <pc:spChg chg="mod">
          <ac:chgData name="Mir Gomez, Pablo" userId="8d3be07d-29e7-4312-aacb-6eda72c0d650" providerId="ADAL" clId="{D0E37CD6-3759-8541-98D3-0739EF79662D}" dt="2022-11-16T17:01:30.749" v="1037" actId="27636"/>
          <ac:spMkLst>
            <pc:docMk/>
            <pc:sldMk cId="0" sldId="303"/>
            <ac:spMk id="3311" creationId="{00000000-0000-0000-0000-000000000000}"/>
          </ac:spMkLst>
        </pc:spChg>
        <pc:spChg chg="mod">
          <ac:chgData name="Mir Gomez, Pablo" userId="8d3be07d-29e7-4312-aacb-6eda72c0d650" providerId="ADAL" clId="{D0E37CD6-3759-8541-98D3-0739EF79662D}" dt="2022-11-16T17:01:30.743" v="1031" actId="27636"/>
          <ac:spMkLst>
            <pc:docMk/>
            <pc:sldMk cId="0" sldId="303"/>
            <ac:spMk id="3312" creationId="{00000000-0000-0000-0000-000000000000}"/>
          </ac:spMkLst>
        </pc:spChg>
        <pc:spChg chg="mod">
          <ac:chgData name="Mir Gomez, Pablo" userId="8d3be07d-29e7-4312-aacb-6eda72c0d650" providerId="ADAL" clId="{D0E37CD6-3759-8541-98D3-0739EF79662D}" dt="2022-11-16T17:01:30.597" v="910" actId="27636"/>
          <ac:spMkLst>
            <pc:docMk/>
            <pc:sldMk cId="0" sldId="303"/>
            <ac:spMk id="3326" creationId="{00000000-0000-0000-0000-000000000000}"/>
          </ac:spMkLst>
        </pc:spChg>
        <pc:spChg chg="mod">
          <ac:chgData name="Mir Gomez, Pablo" userId="8d3be07d-29e7-4312-aacb-6eda72c0d650" providerId="ADAL" clId="{D0E37CD6-3759-8541-98D3-0739EF79662D}" dt="2022-11-16T17:01:30.601" v="913" actId="27636"/>
          <ac:spMkLst>
            <pc:docMk/>
            <pc:sldMk cId="0" sldId="303"/>
            <ac:spMk id="3327" creationId="{00000000-0000-0000-0000-000000000000}"/>
          </ac:spMkLst>
        </pc:spChg>
        <pc:spChg chg="mod">
          <ac:chgData name="Mir Gomez, Pablo" userId="8d3be07d-29e7-4312-aacb-6eda72c0d650" providerId="ADAL" clId="{D0E37CD6-3759-8541-98D3-0739EF79662D}" dt="2022-11-16T17:01:30.609" v="919" actId="27636"/>
          <ac:spMkLst>
            <pc:docMk/>
            <pc:sldMk cId="0" sldId="303"/>
            <ac:spMk id="3328" creationId="{00000000-0000-0000-0000-000000000000}"/>
          </ac:spMkLst>
        </pc:spChg>
        <pc:spChg chg="mod">
          <ac:chgData name="Mir Gomez, Pablo" userId="8d3be07d-29e7-4312-aacb-6eda72c0d650" providerId="ADAL" clId="{D0E37CD6-3759-8541-98D3-0739EF79662D}" dt="2022-11-16T17:01:30.763" v="1048" actId="27636"/>
          <ac:spMkLst>
            <pc:docMk/>
            <pc:sldMk cId="0" sldId="303"/>
            <ac:spMk id="3332" creationId="{00000000-0000-0000-0000-000000000000}"/>
          </ac:spMkLst>
        </pc:spChg>
        <pc:spChg chg="mod">
          <ac:chgData name="Mir Gomez, Pablo" userId="8d3be07d-29e7-4312-aacb-6eda72c0d650" providerId="ADAL" clId="{D0E37CD6-3759-8541-98D3-0739EF79662D}" dt="2022-11-16T17:01:30.744" v="1032" actId="27636"/>
          <ac:spMkLst>
            <pc:docMk/>
            <pc:sldMk cId="0" sldId="303"/>
            <ac:spMk id="3333" creationId="{00000000-0000-0000-0000-000000000000}"/>
          </ac:spMkLst>
        </pc:spChg>
        <pc:spChg chg="mod">
          <ac:chgData name="Mir Gomez, Pablo" userId="8d3be07d-29e7-4312-aacb-6eda72c0d650" providerId="ADAL" clId="{D0E37CD6-3759-8541-98D3-0739EF79662D}" dt="2022-11-16T17:01:30.599" v="912" actId="27636"/>
          <ac:spMkLst>
            <pc:docMk/>
            <pc:sldMk cId="0" sldId="303"/>
            <ac:spMk id="3339" creationId="{00000000-0000-0000-0000-000000000000}"/>
          </ac:spMkLst>
        </pc:spChg>
        <pc:spChg chg="mod">
          <ac:chgData name="Mir Gomez, Pablo" userId="8d3be07d-29e7-4312-aacb-6eda72c0d650" providerId="ADAL" clId="{D0E37CD6-3759-8541-98D3-0739EF79662D}" dt="2022-11-16T17:01:30.759" v="1045" actId="27636"/>
          <ac:spMkLst>
            <pc:docMk/>
            <pc:sldMk cId="0" sldId="303"/>
            <ac:spMk id="3340" creationId="{00000000-0000-0000-0000-000000000000}"/>
          </ac:spMkLst>
        </pc:spChg>
        <pc:spChg chg="mod">
          <ac:chgData name="Mir Gomez, Pablo" userId="8d3be07d-29e7-4312-aacb-6eda72c0d650" providerId="ADAL" clId="{D0E37CD6-3759-8541-98D3-0739EF79662D}" dt="2022-11-16T17:01:30.629" v="933" actId="27636"/>
          <ac:spMkLst>
            <pc:docMk/>
            <pc:sldMk cId="0" sldId="303"/>
            <ac:spMk id="3341" creationId="{00000000-0000-0000-0000-000000000000}"/>
          </ac:spMkLst>
        </pc:spChg>
        <pc:spChg chg="mod">
          <ac:chgData name="Mir Gomez, Pablo" userId="8d3be07d-29e7-4312-aacb-6eda72c0d650" providerId="ADAL" clId="{D0E37CD6-3759-8541-98D3-0739EF79662D}" dt="2022-11-16T17:01:30.772" v="1057" actId="27636"/>
          <ac:spMkLst>
            <pc:docMk/>
            <pc:sldMk cId="0" sldId="303"/>
            <ac:spMk id="3342" creationId="{00000000-0000-0000-0000-000000000000}"/>
          </ac:spMkLst>
        </pc:spChg>
        <pc:spChg chg="mod">
          <ac:chgData name="Mir Gomez, Pablo" userId="8d3be07d-29e7-4312-aacb-6eda72c0d650" providerId="ADAL" clId="{D0E37CD6-3759-8541-98D3-0739EF79662D}" dt="2022-11-16T17:01:30.604" v="915" actId="27636"/>
          <ac:spMkLst>
            <pc:docMk/>
            <pc:sldMk cId="0" sldId="303"/>
            <ac:spMk id="3343" creationId="{00000000-0000-0000-0000-000000000000}"/>
          </ac:spMkLst>
        </pc:spChg>
        <pc:spChg chg="mod">
          <ac:chgData name="Mir Gomez, Pablo" userId="8d3be07d-29e7-4312-aacb-6eda72c0d650" providerId="ADAL" clId="{D0E37CD6-3759-8541-98D3-0739EF79662D}" dt="2022-11-16T17:01:30.603" v="914" actId="27636"/>
          <ac:spMkLst>
            <pc:docMk/>
            <pc:sldMk cId="0" sldId="303"/>
            <ac:spMk id="3344" creationId="{00000000-0000-0000-0000-000000000000}"/>
          </ac:spMkLst>
        </pc:spChg>
        <pc:spChg chg="mod">
          <ac:chgData name="Mir Gomez, Pablo" userId="8d3be07d-29e7-4312-aacb-6eda72c0d650" providerId="ADAL" clId="{D0E37CD6-3759-8541-98D3-0739EF79662D}" dt="2022-11-16T17:01:30.769" v="1054" actId="27636"/>
          <ac:spMkLst>
            <pc:docMk/>
            <pc:sldMk cId="0" sldId="303"/>
            <ac:spMk id="3345" creationId="{00000000-0000-0000-0000-000000000000}"/>
          </ac:spMkLst>
        </pc:spChg>
        <pc:spChg chg="mod">
          <ac:chgData name="Mir Gomez, Pablo" userId="8d3be07d-29e7-4312-aacb-6eda72c0d650" providerId="ADAL" clId="{D0E37CD6-3759-8541-98D3-0739EF79662D}" dt="2022-11-16T17:01:30.614" v="923" actId="27636"/>
          <ac:spMkLst>
            <pc:docMk/>
            <pc:sldMk cId="0" sldId="303"/>
            <ac:spMk id="3346" creationId="{00000000-0000-0000-0000-000000000000}"/>
          </ac:spMkLst>
        </pc:spChg>
        <pc:spChg chg="mod">
          <ac:chgData name="Mir Gomez, Pablo" userId="8d3be07d-29e7-4312-aacb-6eda72c0d650" providerId="ADAL" clId="{D0E37CD6-3759-8541-98D3-0739EF79662D}" dt="2022-11-16T17:01:30.786" v="1070" actId="27636"/>
          <ac:spMkLst>
            <pc:docMk/>
            <pc:sldMk cId="0" sldId="303"/>
            <ac:spMk id="3347" creationId="{00000000-0000-0000-0000-000000000000}"/>
          </ac:spMkLst>
        </pc:spChg>
        <pc:spChg chg="mod">
          <ac:chgData name="Mir Gomez, Pablo" userId="8d3be07d-29e7-4312-aacb-6eda72c0d650" providerId="ADAL" clId="{D0E37CD6-3759-8541-98D3-0739EF79662D}" dt="2022-11-16T17:01:30.783" v="1067" actId="27636"/>
          <ac:spMkLst>
            <pc:docMk/>
            <pc:sldMk cId="0" sldId="303"/>
            <ac:spMk id="3351" creationId="{00000000-0000-0000-0000-000000000000}"/>
          </ac:spMkLst>
        </pc:spChg>
        <pc:spChg chg="mod">
          <ac:chgData name="Mir Gomez, Pablo" userId="8d3be07d-29e7-4312-aacb-6eda72c0d650" providerId="ADAL" clId="{D0E37CD6-3759-8541-98D3-0739EF79662D}" dt="2022-11-16T17:01:30.810" v="1088" actId="27636"/>
          <ac:spMkLst>
            <pc:docMk/>
            <pc:sldMk cId="0" sldId="303"/>
            <ac:spMk id="3352" creationId="{00000000-0000-0000-0000-000000000000}"/>
          </ac:spMkLst>
        </pc:spChg>
        <pc:spChg chg="mod">
          <ac:chgData name="Mir Gomez, Pablo" userId="8d3be07d-29e7-4312-aacb-6eda72c0d650" providerId="ADAL" clId="{D0E37CD6-3759-8541-98D3-0739EF79662D}" dt="2022-11-16T17:01:30.789" v="1072" actId="27636"/>
          <ac:spMkLst>
            <pc:docMk/>
            <pc:sldMk cId="0" sldId="303"/>
            <ac:spMk id="3353" creationId="{00000000-0000-0000-0000-000000000000}"/>
          </ac:spMkLst>
        </pc:spChg>
        <pc:spChg chg="mod">
          <ac:chgData name="Mir Gomez, Pablo" userId="8d3be07d-29e7-4312-aacb-6eda72c0d650" providerId="ADAL" clId="{D0E37CD6-3759-8541-98D3-0739EF79662D}" dt="2022-11-16T17:01:30.764" v="1049" actId="27636"/>
          <ac:spMkLst>
            <pc:docMk/>
            <pc:sldMk cId="0" sldId="303"/>
            <ac:spMk id="3354" creationId="{00000000-0000-0000-0000-000000000000}"/>
          </ac:spMkLst>
        </pc:spChg>
        <pc:spChg chg="mod">
          <ac:chgData name="Mir Gomez, Pablo" userId="8d3be07d-29e7-4312-aacb-6eda72c0d650" providerId="ADAL" clId="{D0E37CD6-3759-8541-98D3-0739EF79662D}" dt="2022-11-16T17:01:30.795" v="1077" actId="27636"/>
          <ac:spMkLst>
            <pc:docMk/>
            <pc:sldMk cId="0" sldId="303"/>
            <ac:spMk id="3359" creationId="{00000000-0000-0000-0000-000000000000}"/>
          </ac:spMkLst>
        </pc:spChg>
        <pc:spChg chg="mod">
          <ac:chgData name="Mir Gomez, Pablo" userId="8d3be07d-29e7-4312-aacb-6eda72c0d650" providerId="ADAL" clId="{D0E37CD6-3759-8541-98D3-0739EF79662D}" dt="2022-11-16T17:01:30.766" v="1051" actId="27636"/>
          <ac:spMkLst>
            <pc:docMk/>
            <pc:sldMk cId="0" sldId="303"/>
            <ac:spMk id="3360" creationId="{00000000-0000-0000-0000-000000000000}"/>
          </ac:spMkLst>
        </pc:spChg>
        <pc:spChg chg="mod">
          <ac:chgData name="Mir Gomez, Pablo" userId="8d3be07d-29e7-4312-aacb-6eda72c0d650" providerId="ADAL" clId="{D0E37CD6-3759-8541-98D3-0739EF79662D}" dt="2022-11-16T17:01:30.781" v="1065" actId="27636"/>
          <ac:spMkLst>
            <pc:docMk/>
            <pc:sldMk cId="0" sldId="303"/>
            <ac:spMk id="3361" creationId="{00000000-0000-0000-0000-000000000000}"/>
          </ac:spMkLst>
        </pc:spChg>
        <pc:spChg chg="mod">
          <ac:chgData name="Mir Gomez, Pablo" userId="8d3be07d-29e7-4312-aacb-6eda72c0d650" providerId="ADAL" clId="{D0E37CD6-3759-8541-98D3-0739EF79662D}" dt="2022-11-16T17:01:30.777" v="1062" actId="27636"/>
          <ac:spMkLst>
            <pc:docMk/>
            <pc:sldMk cId="0" sldId="303"/>
            <ac:spMk id="3362" creationId="{00000000-0000-0000-0000-000000000000}"/>
          </ac:spMkLst>
        </pc:spChg>
        <pc:spChg chg="mod">
          <ac:chgData name="Mir Gomez, Pablo" userId="8d3be07d-29e7-4312-aacb-6eda72c0d650" providerId="ADAL" clId="{D0E37CD6-3759-8541-98D3-0739EF79662D}" dt="2022-11-16T17:01:30.785" v="1069" actId="27636"/>
          <ac:spMkLst>
            <pc:docMk/>
            <pc:sldMk cId="0" sldId="303"/>
            <ac:spMk id="3379" creationId="{00000000-0000-0000-0000-000000000000}"/>
          </ac:spMkLst>
        </pc:spChg>
        <pc:spChg chg="mod">
          <ac:chgData name="Mir Gomez, Pablo" userId="8d3be07d-29e7-4312-aacb-6eda72c0d650" providerId="ADAL" clId="{D0E37CD6-3759-8541-98D3-0739EF79662D}" dt="2022-11-16T17:01:30.787" v="1071" actId="27636"/>
          <ac:spMkLst>
            <pc:docMk/>
            <pc:sldMk cId="0" sldId="303"/>
            <ac:spMk id="3380" creationId="{00000000-0000-0000-0000-000000000000}"/>
          </ac:spMkLst>
        </pc:spChg>
        <pc:spChg chg="mod">
          <ac:chgData name="Mir Gomez, Pablo" userId="8d3be07d-29e7-4312-aacb-6eda72c0d650" providerId="ADAL" clId="{D0E37CD6-3759-8541-98D3-0739EF79662D}" dt="2022-11-16T17:01:30.768" v="1053" actId="27636"/>
          <ac:spMkLst>
            <pc:docMk/>
            <pc:sldMk cId="0" sldId="303"/>
            <ac:spMk id="3382" creationId="{00000000-0000-0000-0000-000000000000}"/>
          </ac:spMkLst>
        </pc:spChg>
        <pc:spChg chg="mod">
          <ac:chgData name="Mir Gomez, Pablo" userId="8d3be07d-29e7-4312-aacb-6eda72c0d650" providerId="ADAL" clId="{D0E37CD6-3759-8541-98D3-0739EF79662D}" dt="2022-11-16T17:01:30.798" v="1079" actId="27636"/>
          <ac:spMkLst>
            <pc:docMk/>
            <pc:sldMk cId="0" sldId="303"/>
            <ac:spMk id="3383" creationId="{00000000-0000-0000-0000-000000000000}"/>
          </ac:spMkLst>
        </pc:spChg>
        <pc:spChg chg="mod">
          <ac:chgData name="Mir Gomez, Pablo" userId="8d3be07d-29e7-4312-aacb-6eda72c0d650" providerId="ADAL" clId="{D0E37CD6-3759-8541-98D3-0739EF79662D}" dt="2022-11-16T17:01:30.668" v="970" actId="27636"/>
          <ac:spMkLst>
            <pc:docMk/>
            <pc:sldMk cId="0" sldId="303"/>
            <ac:spMk id="3399" creationId="{00000000-0000-0000-0000-000000000000}"/>
          </ac:spMkLst>
        </pc:spChg>
        <pc:spChg chg="mod">
          <ac:chgData name="Mir Gomez, Pablo" userId="8d3be07d-29e7-4312-aacb-6eda72c0d650" providerId="ADAL" clId="{D0E37CD6-3759-8541-98D3-0739EF79662D}" dt="2022-11-16T17:01:30.659" v="962" actId="27636"/>
          <ac:spMkLst>
            <pc:docMk/>
            <pc:sldMk cId="0" sldId="303"/>
            <ac:spMk id="3400" creationId="{00000000-0000-0000-0000-000000000000}"/>
          </ac:spMkLst>
        </pc:spChg>
        <pc:spChg chg="mod">
          <ac:chgData name="Mir Gomez, Pablo" userId="8d3be07d-29e7-4312-aacb-6eda72c0d650" providerId="ADAL" clId="{D0E37CD6-3759-8541-98D3-0739EF79662D}" dt="2022-11-16T17:01:30.640" v="944" actId="27636"/>
          <ac:spMkLst>
            <pc:docMk/>
            <pc:sldMk cId="0" sldId="303"/>
            <ac:spMk id="3401" creationId="{00000000-0000-0000-0000-000000000000}"/>
          </ac:spMkLst>
        </pc:spChg>
        <pc:spChg chg="mod">
          <ac:chgData name="Mir Gomez, Pablo" userId="8d3be07d-29e7-4312-aacb-6eda72c0d650" providerId="ADAL" clId="{D0E37CD6-3759-8541-98D3-0739EF79662D}" dt="2022-11-16T17:01:30.618" v="926" actId="27636"/>
          <ac:spMkLst>
            <pc:docMk/>
            <pc:sldMk cId="0" sldId="303"/>
            <ac:spMk id="3402" creationId="{00000000-0000-0000-0000-000000000000}"/>
          </ac:spMkLst>
        </pc:spChg>
        <pc:spChg chg="mod">
          <ac:chgData name="Mir Gomez, Pablo" userId="8d3be07d-29e7-4312-aacb-6eda72c0d650" providerId="ADAL" clId="{D0E37CD6-3759-8541-98D3-0739EF79662D}" dt="2022-11-16T17:01:30.670" v="971" actId="27636"/>
          <ac:spMkLst>
            <pc:docMk/>
            <pc:sldMk cId="0" sldId="303"/>
            <ac:spMk id="3403" creationId="{00000000-0000-0000-0000-000000000000}"/>
          </ac:spMkLst>
        </pc:spChg>
        <pc:spChg chg="mod">
          <ac:chgData name="Mir Gomez, Pablo" userId="8d3be07d-29e7-4312-aacb-6eda72c0d650" providerId="ADAL" clId="{D0E37CD6-3759-8541-98D3-0739EF79662D}" dt="2022-11-16T17:01:30.664" v="966" actId="27636"/>
          <ac:spMkLst>
            <pc:docMk/>
            <pc:sldMk cId="0" sldId="303"/>
            <ac:spMk id="3404" creationId="{00000000-0000-0000-0000-000000000000}"/>
          </ac:spMkLst>
        </pc:spChg>
        <pc:spChg chg="mod">
          <ac:chgData name="Mir Gomez, Pablo" userId="8d3be07d-29e7-4312-aacb-6eda72c0d650" providerId="ADAL" clId="{D0E37CD6-3759-8541-98D3-0739EF79662D}" dt="2022-11-16T17:01:30.661" v="963" actId="27636"/>
          <ac:spMkLst>
            <pc:docMk/>
            <pc:sldMk cId="0" sldId="303"/>
            <ac:spMk id="3419" creationId="{00000000-0000-0000-0000-000000000000}"/>
          </ac:spMkLst>
        </pc:spChg>
        <pc:spChg chg="mod">
          <ac:chgData name="Mir Gomez, Pablo" userId="8d3be07d-29e7-4312-aacb-6eda72c0d650" providerId="ADAL" clId="{D0E37CD6-3759-8541-98D3-0739EF79662D}" dt="2022-11-16T17:01:30.667" v="969" actId="27636"/>
          <ac:spMkLst>
            <pc:docMk/>
            <pc:sldMk cId="0" sldId="303"/>
            <ac:spMk id="3420" creationId="{00000000-0000-0000-0000-000000000000}"/>
          </ac:spMkLst>
        </pc:spChg>
        <pc:spChg chg="mod">
          <ac:chgData name="Mir Gomez, Pablo" userId="8d3be07d-29e7-4312-aacb-6eda72c0d650" providerId="ADAL" clId="{D0E37CD6-3759-8541-98D3-0739EF79662D}" dt="2022-11-16T17:01:30.704" v="998" actId="27636"/>
          <ac:spMkLst>
            <pc:docMk/>
            <pc:sldMk cId="0" sldId="303"/>
            <ac:spMk id="3421" creationId="{00000000-0000-0000-0000-000000000000}"/>
          </ac:spMkLst>
        </pc:spChg>
        <pc:spChg chg="mod">
          <ac:chgData name="Mir Gomez, Pablo" userId="8d3be07d-29e7-4312-aacb-6eda72c0d650" providerId="ADAL" clId="{D0E37CD6-3759-8541-98D3-0739EF79662D}" dt="2022-11-16T17:01:30.706" v="1000" actId="27636"/>
          <ac:spMkLst>
            <pc:docMk/>
            <pc:sldMk cId="0" sldId="303"/>
            <ac:spMk id="3439" creationId="{00000000-0000-0000-0000-000000000000}"/>
          </ac:spMkLst>
        </pc:spChg>
        <pc:spChg chg="mod">
          <ac:chgData name="Mir Gomez, Pablo" userId="8d3be07d-29e7-4312-aacb-6eda72c0d650" providerId="ADAL" clId="{D0E37CD6-3759-8541-98D3-0739EF79662D}" dt="2022-11-16T17:01:30.725" v="1015" actId="27636"/>
          <ac:spMkLst>
            <pc:docMk/>
            <pc:sldMk cId="0" sldId="303"/>
            <ac:spMk id="3440" creationId="{00000000-0000-0000-0000-000000000000}"/>
          </ac:spMkLst>
        </pc:spChg>
        <pc:spChg chg="mod">
          <ac:chgData name="Mir Gomez, Pablo" userId="8d3be07d-29e7-4312-aacb-6eda72c0d650" providerId="ADAL" clId="{D0E37CD6-3759-8541-98D3-0739EF79662D}" dt="2022-11-16T17:01:30.721" v="1012" actId="27636"/>
          <ac:spMkLst>
            <pc:docMk/>
            <pc:sldMk cId="0" sldId="303"/>
            <ac:spMk id="3441" creationId="{00000000-0000-0000-0000-000000000000}"/>
          </ac:spMkLst>
        </pc:spChg>
        <pc:spChg chg="mod">
          <ac:chgData name="Mir Gomez, Pablo" userId="8d3be07d-29e7-4312-aacb-6eda72c0d650" providerId="ADAL" clId="{D0E37CD6-3759-8541-98D3-0739EF79662D}" dt="2022-11-16T17:01:30.704" v="999" actId="27636"/>
          <ac:spMkLst>
            <pc:docMk/>
            <pc:sldMk cId="0" sldId="303"/>
            <ac:spMk id="3445" creationId="{00000000-0000-0000-0000-000000000000}"/>
          </ac:spMkLst>
        </pc:spChg>
        <pc:spChg chg="mod">
          <ac:chgData name="Mir Gomez, Pablo" userId="8d3be07d-29e7-4312-aacb-6eda72c0d650" providerId="ADAL" clId="{D0E37CD6-3759-8541-98D3-0739EF79662D}" dt="2022-11-16T17:01:30.736" v="1024" actId="27636"/>
          <ac:spMkLst>
            <pc:docMk/>
            <pc:sldMk cId="0" sldId="303"/>
            <ac:spMk id="3446" creationId="{00000000-0000-0000-0000-000000000000}"/>
          </ac:spMkLst>
        </pc:spChg>
        <pc:spChg chg="mod">
          <ac:chgData name="Mir Gomez, Pablo" userId="8d3be07d-29e7-4312-aacb-6eda72c0d650" providerId="ADAL" clId="{D0E37CD6-3759-8541-98D3-0739EF79662D}" dt="2022-11-16T17:01:30.693" v="989" actId="27636"/>
          <ac:spMkLst>
            <pc:docMk/>
            <pc:sldMk cId="0" sldId="303"/>
            <ac:spMk id="3447" creationId="{00000000-0000-0000-0000-000000000000}"/>
          </ac:spMkLst>
        </pc:spChg>
        <pc:spChg chg="mod">
          <ac:chgData name="Mir Gomez, Pablo" userId="8d3be07d-29e7-4312-aacb-6eda72c0d650" providerId="ADAL" clId="{D0E37CD6-3759-8541-98D3-0739EF79662D}" dt="2022-11-16T17:01:30.677" v="977" actId="27636"/>
          <ac:spMkLst>
            <pc:docMk/>
            <pc:sldMk cId="0" sldId="303"/>
            <ac:spMk id="3448" creationId="{00000000-0000-0000-0000-000000000000}"/>
          </ac:spMkLst>
        </pc:spChg>
        <pc:spChg chg="mod">
          <ac:chgData name="Mir Gomez, Pablo" userId="8d3be07d-29e7-4312-aacb-6eda72c0d650" providerId="ADAL" clId="{D0E37CD6-3759-8541-98D3-0739EF79662D}" dt="2022-11-16T17:01:30.619" v="927" actId="27636"/>
          <ac:spMkLst>
            <pc:docMk/>
            <pc:sldMk cId="0" sldId="303"/>
            <ac:spMk id="3451" creationId="{00000000-0000-0000-0000-000000000000}"/>
          </ac:spMkLst>
        </pc:spChg>
        <pc:spChg chg="mod">
          <ac:chgData name="Mir Gomez, Pablo" userId="8d3be07d-29e7-4312-aacb-6eda72c0d650" providerId="ADAL" clId="{D0E37CD6-3759-8541-98D3-0739EF79662D}" dt="2022-11-16T17:01:30.577" v="893" actId="27636"/>
          <ac:spMkLst>
            <pc:docMk/>
            <pc:sldMk cId="0" sldId="303"/>
            <ac:spMk id="3452" creationId="{00000000-0000-0000-0000-000000000000}"/>
          </ac:spMkLst>
        </pc:spChg>
        <pc:spChg chg="mod">
          <ac:chgData name="Mir Gomez, Pablo" userId="8d3be07d-29e7-4312-aacb-6eda72c0d650" providerId="ADAL" clId="{D0E37CD6-3759-8541-98D3-0739EF79662D}" dt="2022-11-16T17:01:30.592" v="907" actId="27636"/>
          <ac:spMkLst>
            <pc:docMk/>
            <pc:sldMk cId="0" sldId="303"/>
            <ac:spMk id="3459" creationId="{00000000-0000-0000-0000-000000000000}"/>
          </ac:spMkLst>
        </pc:spChg>
        <pc:spChg chg="mod">
          <ac:chgData name="Mir Gomez, Pablo" userId="8d3be07d-29e7-4312-aacb-6eda72c0d650" providerId="ADAL" clId="{D0E37CD6-3759-8541-98D3-0739EF79662D}" dt="2022-11-16T17:01:30.580" v="895" actId="27636"/>
          <ac:spMkLst>
            <pc:docMk/>
            <pc:sldMk cId="0" sldId="303"/>
            <ac:spMk id="3460" creationId="{00000000-0000-0000-0000-000000000000}"/>
          </ac:spMkLst>
        </pc:spChg>
        <pc:spChg chg="mod">
          <ac:chgData name="Mir Gomez, Pablo" userId="8d3be07d-29e7-4312-aacb-6eda72c0d650" providerId="ADAL" clId="{D0E37CD6-3759-8541-98D3-0739EF79662D}" dt="2022-11-16T17:01:30.571" v="888" actId="27636"/>
          <ac:spMkLst>
            <pc:docMk/>
            <pc:sldMk cId="0" sldId="303"/>
            <ac:spMk id="3461" creationId="{00000000-0000-0000-0000-000000000000}"/>
          </ac:spMkLst>
        </pc:spChg>
      </pc:sldChg>
      <pc:sldChg chg="modSp mod">
        <pc:chgData name="Mir Gomez, Pablo" userId="8d3be07d-29e7-4312-aacb-6eda72c0d650" providerId="ADAL" clId="{D0E37CD6-3759-8541-98D3-0739EF79662D}" dt="2022-11-16T17:01:31.676" v="1225" actId="27636"/>
        <pc:sldMkLst>
          <pc:docMk/>
          <pc:sldMk cId="0" sldId="304"/>
        </pc:sldMkLst>
        <pc:spChg chg="mod">
          <ac:chgData name="Mir Gomez, Pablo" userId="8d3be07d-29e7-4312-aacb-6eda72c0d650" providerId="ADAL" clId="{D0E37CD6-3759-8541-98D3-0739EF79662D}" dt="2022-11-16T17:01:31.504" v="1164" actId="27636"/>
          <ac:spMkLst>
            <pc:docMk/>
            <pc:sldMk cId="0" sldId="304"/>
            <ac:spMk id="3469" creationId="{00000000-0000-0000-0000-000000000000}"/>
          </ac:spMkLst>
        </pc:spChg>
        <pc:spChg chg="mod">
          <ac:chgData name="Mir Gomez, Pablo" userId="8d3be07d-29e7-4312-aacb-6eda72c0d650" providerId="ADAL" clId="{D0E37CD6-3759-8541-98D3-0739EF79662D}" dt="2022-11-16T17:01:31.497" v="1161" actId="27636"/>
          <ac:spMkLst>
            <pc:docMk/>
            <pc:sldMk cId="0" sldId="304"/>
            <ac:spMk id="3470" creationId="{00000000-0000-0000-0000-000000000000}"/>
          </ac:spMkLst>
        </pc:spChg>
        <pc:spChg chg="mod">
          <ac:chgData name="Mir Gomez, Pablo" userId="8d3be07d-29e7-4312-aacb-6eda72c0d650" providerId="ADAL" clId="{D0E37CD6-3759-8541-98D3-0739EF79662D}" dt="2022-11-16T17:01:31.496" v="1160" actId="27636"/>
          <ac:spMkLst>
            <pc:docMk/>
            <pc:sldMk cId="0" sldId="304"/>
            <ac:spMk id="3471" creationId="{00000000-0000-0000-0000-000000000000}"/>
          </ac:spMkLst>
        </pc:spChg>
        <pc:spChg chg="mod">
          <ac:chgData name="Mir Gomez, Pablo" userId="8d3be07d-29e7-4312-aacb-6eda72c0d650" providerId="ADAL" clId="{D0E37CD6-3759-8541-98D3-0739EF79662D}" dt="2022-11-16T17:01:31.502" v="1163" actId="27636"/>
          <ac:spMkLst>
            <pc:docMk/>
            <pc:sldMk cId="0" sldId="304"/>
            <ac:spMk id="3472" creationId="{00000000-0000-0000-0000-000000000000}"/>
          </ac:spMkLst>
        </pc:spChg>
        <pc:spChg chg="mod">
          <ac:chgData name="Mir Gomez, Pablo" userId="8d3be07d-29e7-4312-aacb-6eda72c0d650" providerId="ADAL" clId="{D0E37CD6-3759-8541-98D3-0739EF79662D}" dt="2022-11-16T17:01:31.499" v="1162" actId="27636"/>
          <ac:spMkLst>
            <pc:docMk/>
            <pc:sldMk cId="0" sldId="304"/>
            <ac:spMk id="3473" creationId="{00000000-0000-0000-0000-000000000000}"/>
          </ac:spMkLst>
        </pc:spChg>
        <pc:spChg chg="mod">
          <ac:chgData name="Mir Gomez, Pablo" userId="8d3be07d-29e7-4312-aacb-6eda72c0d650" providerId="ADAL" clId="{D0E37CD6-3759-8541-98D3-0739EF79662D}" dt="2022-11-16T17:01:31.493" v="1159" actId="27636"/>
          <ac:spMkLst>
            <pc:docMk/>
            <pc:sldMk cId="0" sldId="304"/>
            <ac:spMk id="3474" creationId="{00000000-0000-0000-0000-000000000000}"/>
          </ac:spMkLst>
        </pc:spChg>
        <pc:spChg chg="mod">
          <ac:chgData name="Mir Gomez, Pablo" userId="8d3be07d-29e7-4312-aacb-6eda72c0d650" providerId="ADAL" clId="{D0E37CD6-3759-8541-98D3-0739EF79662D}" dt="2022-11-16T17:01:31.518" v="1174" actId="27636"/>
          <ac:spMkLst>
            <pc:docMk/>
            <pc:sldMk cId="0" sldId="304"/>
            <ac:spMk id="3481" creationId="{00000000-0000-0000-0000-000000000000}"/>
          </ac:spMkLst>
        </pc:spChg>
        <pc:spChg chg="mod">
          <ac:chgData name="Mir Gomez, Pablo" userId="8d3be07d-29e7-4312-aacb-6eda72c0d650" providerId="ADAL" clId="{D0E37CD6-3759-8541-98D3-0739EF79662D}" dt="2022-11-16T17:01:31.519" v="1176" actId="27636"/>
          <ac:spMkLst>
            <pc:docMk/>
            <pc:sldMk cId="0" sldId="304"/>
            <ac:spMk id="3482" creationId="{00000000-0000-0000-0000-000000000000}"/>
          </ac:spMkLst>
        </pc:spChg>
        <pc:spChg chg="mod">
          <ac:chgData name="Mir Gomez, Pablo" userId="8d3be07d-29e7-4312-aacb-6eda72c0d650" providerId="ADAL" clId="{D0E37CD6-3759-8541-98D3-0739EF79662D}" dt="2022-11-16T17:01:31.519" v="1175" actId="27636"/>
          <ac:spMkLst>
            <pc:docMk/>
            <pc:sldMk cId="0" sldId="304"/>
            <ac:spMk id="3483" creationId="{00000000-0000-0000-0000-000000000000}"/>
          </ac:spMkLst>
        </pc:spChg>
        <pc:spChg chg="mod">
          <ac:chgData name="Mir Gomez, Pablo" userId="8d3be07d-29e7-4312-aacb-6eda72c0d650" providerId="ADAL" clId="{D0E37CD6-3759-8541-98D3-0739EF79662D}" dt="2022-11-16T17:01:31.517" v="1173" actId="27636"/>
          <ac:spMkLst>
            <pc:docMk/>
            <pc:sldMk cId="0" sldId="304"/>
            <ac:spMk id="3488" creationId="{00000000-0000-0000-0000-000000000000}"/>
          </ac:spMkLst>
        </pc:spChg>
        <pc:spChg chg="mod">
          <ac:chgData name="Mir Gomez, Pablo" userId="8d3be07d-29e7-4312-aacb-6eda72c0d650" providerId="ADAL" clId="{D0E37CD6-3759-8541-98D3-0739EF79662D}" dt="2022-11-16T17:01:31.516" v="1172" actId="27636"/>
          <ac:spMkLst>
            <pc:docMk/>
            <pc:sldMk cId="0" sldId="304"/>
            <ac:spMk id="3489" creationId="{00000000-0000-0000-0000-000000000000}"/>
          </ac:spMkLst>
        </pc:spChg>
        <pc:spChg chg="mod">
          <ac:chgData name="Mir Gomez, Pablo" userId="8d3be07d-29e7-4312-aacb-6eda72c0d650" providerId="ADAL" clId="{D0E37CD6-3759-8541-98D3-0739EF79662D}" dt="2022-11-16T17:01:31.510" v="1169" actId="27636"/>
          <ac:spMkLst>
            <pc:docMk/>
            <pc:sldMk cId="0" sldId="304"/>
            <ac:spMk id="3490" creationId="{00000000-0000-0000-0000-000000000000}"/>
          </ac:spMkLst>
        </pc:spChg>
        <pc:spChg chg="mod">
          <ac:chgData name="Mir Gomez, Pablo" userId="8d3be07d-29e7-4312-aacb-6eda72c0d650" providerId="ADAL" clId="{D0E37CD6-3759-8541-98D3-0739EF79662D}" dt="2022-11-16T17:01:31.508" v="1168" actId="27636"/>
          <ac:spMkLst>
            <pc:docMk/>
            <pc:sldMk cId="0" sldId="304"/>
            <ac:spMk id="3491" creationId="{00000000-0000-0000-0000-000000000000}"/>
          </ac:spMkLst>
        </pc:spChg>
        <pc:spChg chg="mod">
          <ac:chgData name="Mir Gomez, Pablo" userId="8d3be07d-29e7-4312-aacb-6eda72c0d650" providerId="ADAL" clId="{D0E37CD6-3759-8541-98D3-0739EF79662D}" dt="2022-11-16T17:01:31.515" v="1171" actId="27636"/>
          <ac:spMkLst>
            <pc:docMk/>
            <pc:sldMk cId="0" sldId="304"/>
            <ac:spMk id="3492" creationId="{00000000-0000-0000-0000-000000000000}"/>
          </ac:spMkLst>
        </pc:spChg>
        <pc:spChg chg="mod">
          <ac:chgData name="Mir Gomez, Pablo" userId="8d3be07d-29e7-4312-aacb-6eda72c0d650" providerId="ADAL" clId="{D0E37CD6-3759-8541-98D3-0739EF79662D}" dt="2022-11-16T17:01:31.512" v="1170" actId="27636"/>
          <ac:spMkLst>
            <pc:docMk/>
            <pc:sldMk cId="0" sldId="304"/>
            <ac:spMk id="3493" creationId="{00000000-0000-0000-0000-000000000000}"/>
          </ac:spMkLst>
        </pc:spChg>
        <pc:spChg chg="mod">
          <ac:chgData name="Mir Gomez, Pablo" userId="8d3be07d-29e7-4312-aacb-6eda72c0d650" providerId="ADAL" clId="{D0E37CD6-3759-8541-98D3-0739EF79662D}" dt="2022-11-16T17:01:31.506" v="1166" actId="27636"/>
          <ac:spMkLst>
            <pc:docMk/>
            <pc:sldMk cId="0" sldId="304"/>
            <ac:spMk id="3494" creationId="{00000000-0000-0000-0000-000000000000}"/>
          </ac:spMkLst>
        </pc:spChg>
        <pc:spChg chg="mod">
          <ac:chgData name="Mir Gomez, Pablo" userId="8d3be07d-29e7-4312-aacb-6eda72c0d650" providerId="ADAL" clId="{D0E37CD6-3759-8541-98D3-0739EF79662D}" dt="2022-11-16T17:01:31.505" v="1165" actId="27636"/>
          <ac:spMkLst>
            <pc:docMk/>
            <pc:sldMk cId="0" sldId="304"/>
            <ac:spMk id="3495" creationId="{00000000-0000-0000-0000-000000000000}"/>
          </ac:spMkLst>
        </pc:spChg>
        <pc:spChg chg="mod">
          <ac:chgData name="Mir Gomez, Pablo" userId="8d3be07d-29e7-4312-aacb-6eda72c0d650" providerId="ADAL" clId="{D0E37CD6-3759-8541-98D3-0739EF79662D}" dt="2022-11-16T17:01:31.507" v="1167" actId="27636"/>
          <ac:spMkLst>
            <pc:docMk/>
            <pc:sldMk cId="0" sldId="304"/>
            <ac:spMk id="3499" creationId="{00000000-0000-0000-0000-000000000000}"/>
          </ac:spMkLst>
        </pc:spChg>
        <pc:spChg chg="mod">
          <ac:chgData name="Mir Gomez, Pablo" userId="8d3be07d-29e7-4312-aacb-6eda72c0d650" providerId="ADAL" clId="{D0E37CD6-3759-8541-98D3-0739EF79662D}" dt="2022-11-16T17:01:31.438" v="1144" actId="27636"/>
          <ac:spMkLst>
            <pc:docMk/>
            <pc:sldMk cId="0" sldId="304"/>
            <ac:spMk id="3500" creationId="{00000000-0000-0000-0000-000000000000}"/>
          </ac:spMkLst>
        </pc:spChg>
        <pc:spChg chg="mod">
          <ac:chgData name="Mir Gomez, Pablo" userId="8d3be07d-29e7-4312-aacb-6eda72c0d650" providerId="ADAL" clId="{D0E37CD6-3759-8541-98D3-0739EF79662D}" dt="2022-11-16T17:01:31.436" v="1143" actId="27636"/>
          <ac:spMkLst>
            <pc:docMk/>
            <pc:sldMk cId="0" sldId="304"/>
            <ac:spMk id="3501" creationId="{00000000-0000-0000-0000-000000000000}"/>
          </ac:spMkLst>
        </pc:spChg>
        <pc:spChg chg="mod">
          <ac:chgData name="Mir Gomez, Pablo" userId="8d3be07d-29e7-4312-aacb-6eda72c0d650" providerId="ADAL" clId="{D0E37CD6-3759-8541-98D3-0739EF79662D}" dt="2022-11-16T17:01:31.444" v="1146" actId="27636"/>
          <ac:spMkLst>
            <pc:docMk/>
            <pc:sldMk cId="0" sldId="304"/>
            <ac:spMk id="3502" creationId="{00000000-0000-0000-0000-000000000000}"/>
          </ac:spMkLst>
        </pc:spChg>
        <pc:spChg chg="mod">
          <ac:chgData name="Mir Gomez, Pablo" userId="8d3be07d-29e7-4312-aacb-6eda72c0d650" providerId="ADAL" clId="{D0E37CD6-3759-8541-98D3-0739EF79662D}" dt="2022-11-16T17:01:31.431" v="1140" actId="27636"/>
          <ac:spMkLst>
            <pc:docMk/>
            <pc:sldMk cId="0" sldId="304"/>
            <ac:spMk id="3506" creationId="{00000000-0000-0000-0000-000000000000}"/>
          </ac:spMkLst>
        </pc:spChg>
        <pc:spChg chg="mod">
          <ac:chgData name="Mir Gomez, Pablo" userId="8d3be07d-29e7-4312-aacb-6eda72c0d650" providerId="ADAL" clId="{D0E37CD6-3759-8541-98D3-0739EF79662D}" dt="2022-11-16T17:01:31.430" v="1138" actId="27636"/>
          <ac:spMkLst>
            <pc:docMk/>
            <pc:sldMk cId="0" sldId="304"/>
            <ac:spMk id="3507" creationId="{00000000-0000-0000-0000-000000000000}"/>
          </ac:spMkLst>
        </pc:spChg>
        <pc:spChg chg="mod">
          <ac:chgData name="Mir Gomez, Pablo" userId="8d3be07d-29e7-4312-aacb-6eda72c0d650" providerId="ADAL" clId="{D0E37CD6-3759-8541-98D3-0739EF79662D}" dt="2022-11-16T17:01:31.434" v="1142" actId="27636"/>
          <ac:spMkLst>
            <pc:docMk/>
            <pc:sldMk cId="0" sldId="304"/>
            <ac:spMk id="3508" creationId="{00000000-0000-0000-0000-000000000000}"/>
          </ac:spMkLst>
        </pc:spChg>
        <pc:spChg chg="mod">
          <ac:chgData name="Mir Gomez, Pablo" userId="8d3be07d-29e7-4312-aacb-6eda72c0d650" providerId="ADAL" clId="{D0E37CD6-3759-8541-98D3-0739EF79662D}" dt="2022-11-16T17:01:31.433" v="1141" actId="27636"/>
          <ac:spMkLst>
            <pc:docMk/>
            <pc:sldMk cId="0" sldId="304"/>
            <ac:spMk id="3509" creationId="{00000000-0000-0000-0000-000000000000}"/>
          </ac:spMkLst>
        </pc:spChg>
        <pc:spChg chg="mod">
          <ac:chgData name="Mir Gomez, Pablo" userId="8d3be07d-29e7-4312-aacb-6eda72c0d650" providerId="ADAL" clId="{D0E37CD6-3759-8541-98D3-0739EF79662D}" dt="2022-11-16T17:01:31.424" v="1134" actId="27636"/>
          <ac:spMkLst>
            <pc:docMk/>
            <pc:sldMk cId="0" sldId="304"/>
            <ac:spMk id="3510" creationId="{00000000-0000-0000-0000-000000000000}"/>
          </ac:spMkLst>
        </pc:spChg>
        <pc:spChg chg="mod">
          <ac:chgData name="Mir Gomez, Pablo" userId="8d3be07d-29e7-4312-aacb-6eda72c0d650" providerId="ADAL" clId="{D0E37CD6-3759-8541-98D3-0739EF79662D}" dt="2022-11-16T17:01:31.413" v="1132" actId="27636"/>
          <ac:spMkLst>
            <pc:docMk/>
            <pc:sldMk cId="0" sldId="304"/>
            <ac:spMk id="3511" creationId="{00000000-0000-0000-0000-000000000000}"/>
          </ac:spMkLst>
        </pc:spChg>
        <pc:spChg chg="mod">
          <ac:chgData name="Mir Gomez, Pablo" userId="8d3be07d-29e7-4312-aacb-6eda72c0d650" providerId="ADAL" clId="{D0E37CD6-3759-8541-98D3-0739EF79662D}" dt="2022-11-16T17:01:31.429" v="1137" actId="27636"/>
          <ac:spMkLst>
            <pc:docMk/>
            <pc:sldMk cId="0" sldId="304"/>
            <ac:spMk id="3515" creationId="{00000000-0000-0000-0000-000000000000}"/>
          </ac:spMkLst>
        </pc:spChg>
        <pc:spChg chg="mod">
          <ac:chgData name="Mir Gomez, Pablo" userId="8d3be07d-29e7-4312-aacb-6eda72c0d650" providerId="ADAL" clId="{D0E37CD6-3759-8541-98D3-0739EF79662D}" dt="2022-11-16T17:01:31.399" v="1128" actId="27636"/>
          <ac:spMkLst>
            <pc:docMk/>
            <pc:sldMk cId="0" sldId="304"/>
            <ac:spMk id="3516" creationId="{00000000-0000-0000-0000-000000000000}"/>
          </ac:spMkLst>
        </pc:spChg>
        <pc:spChg chg="mod">
          <ac:chgData name="Mir Gomez, Pablo" userId="8d3be07d-29e7-4312-aacb-6eda72c0d650" providerId="ADAL" clId="{D0E37CD6-3759-8541-98D3-0739EF79662D}" dt="2022-11-16T17:01:31.457" v="1149" actId="27636"/>
          <ac:spMkLst>
            <pc:docMk/>
            <pc:sldMk cId="0" sldId="304"/>
            <ac:spMk id="3520" creationId="{00000000-0000-0000-0000-000000000000}"/>
          </ac:spMkLst>
        </pc:spChg>
        <pc:spChg chg="mod">
          <ac:chgData name="Mir Gomez, Pablo" userId="8d3be07d-29e7-4312-aacb-6eda72c0d650" providerId="ADAL" clId="{D0E37CD6-3759-8541-98D3-0739EF79662D}" dt="2022-11-16T17:01:31.620" v="1213" actId="27636"/>
          <ac:spMkLst>
            <pc:docMk/>
            <pc:sldMk cId="0" sldId="304"/>
            <ac:spMk id="3524" creationId="{00000000-0000-0000-0000-000000000000}"/>
          </ac:spMkLst>
        </pc:spChg>
        <pc:spChg chg="mod">
          <ac:chgData name="Mir Gomez, Pablo" userId="8d3be07d-29e7-4312-aacb-6eda72c0d650" providerId="ADAL" clId="{D0E37CD6-3759-8541-98D3-0739EF79662D}" dt="2022-11-16T17:01:31.619" v="1212" actId="27636"/>
          <ac:spMkLst>
            <pc:docMk/>
            <pc:sldMk cId="0" sldId="304"/>
            <ac:spMk id="3525" creationId="{00000000-0000-0000-0000-000000000000}"/>
          </ac:spMkLst>
        </pc:spChg>
        <pc:spChg chg="mod">
          <ac:chgData name="Mir Gomez, Pablo" userId="8d3be07d-29e7-4312-aacb-6eda72c0d650" providerId="ADAL" clId="{D0E37CD6-3759-8541-98D3-0739EF79662D}" dt="2022-11-16T17:01:31.623" v="1214" actId="27636"/>
          <ac:spMkLst>
            <pc:docMk/>
            <pc:sldMk cId="0" sldId="304"/>
            <ac:spMk id="3526" creationId="{00000000-0000-0000-0000-000000000000}"/>
          </ac:spMkLst>
        </pc:spChg>
        <pc:spChg chg="mod">
          <ac:chgData name="Mir Gomez, Pablo" userId="8d3be07d-29e7-4312-aacb-6eda72c0d650" providerId="ADAL" clId="{D0E37CD6-3759-8541-98D3-0739EF79662D}" dt="2022-11-16T17:01:31.611" v="1209" actId="27636"/>
          <ac:spMkLst>
            <pc:docMk/>
            <pc:sldMk cId="0" sldId="304"/>
            <ac:spMk id="3531" creationId="{00000000-0000-0000-0000-000000000000}"/>
          </ac:spMkLst>
        </pc:spChg>
        <pc:spChg chg="mod">
          <ac:chgData name="Mir Gomez, Pablo" userId="8d3be07d-29e7-4312-aacb-6eda72c0d650" providerId="ADAL" clId="{D0E37CD6-3759-8541-98D3-0739EF79662D}" dt="2022-11-16T17:01:31.616" v="1211" actId="27636"/>
          <ac:spMkLst>
            <pc:docMk/>
            <pc:sldMk cId="0" sldId="304"/>
            <ac:spMk id="3532" creationId="{00000000-0000-0000-0000-000000000000}"/>
          </ac:spMkLst>
        </pc:spChg>
        <pc:spChg chg="mod">
          <ac:chgData name="Mir Gomez, Pablo" userId="8d3be07d-29e7-4312-aacb-6eda72c0d650" providerId="ADAL" clId="{D0E37CD6-3759-8541-98D3-0739EF79662D}" dt="2022-11-16T17:01:31.613" v="1210" actId="27636"/>
          <ac:spMkLst>
            <pc:docMk/>
            <pc:sldMk cId="0" sldId="304"/>
            <ac:spMk id="3533" creationId="{00000000-0000-0000-0000-000000000000}"/>
          </ac:spMkLst>
        </pc:spChg>
        <pc:spChg chg="mod">
          <ac:chgData name="Mir Gomez, Pablo" userId="8d3be07d-29e7-4312-aacb-6eda72c0d650" providerId="ADAL" clId="{D0E37CD6-3759-8541-98D3-0739EF79662D}" dt="2022-11-16T17:01:31.610" v="1208" actId="27636"/>
          <ac:spMkLst>
            <pc:docMk/>
            <pc:sldMk cId="0" sldId="304"/>
            <ac:spMk id="3534" creationId="{00000000-0000-0000-0000-000000000000}"/>
          </ac:spMkLst>
        </pc:spChg>
        <pc:spChg chg="mod">
          <ac:chgData name="Mir Gomez, Pablo" userId="8d3be07d-29e7-4312-aacb-6eda72c0d650" providerId="ADAL" clId="{D0E37CD6-3759-8541-98D3-0739EF79662D}" dt="2022-11-16T17:01:31.607" v="1206" actId="27636"/>
          <ac:spMkLst>
            <pc:docMk/>
            <pc:sldMk cId="0" sldId="304"/>
            <ac:spMk id="3540" creationId="{00000000-0000-0000-0000-000000000000}"/>
          </ac:spMkLst>
        </pc:spChg>
        <pc:spChg chg="mod">
          <ac:chgData name="Mir Gomez, Pablo" userId="8d3be07d-29e7-4312-aacb-6eda72c0d650" providerId="ADAL" clId="{D0E37CD6-3759-8541-98D3-0739EF79662D}" dt="2022-11-16T17:01:31.606" v="1205" actId="27636"/>
          <ac:spMkLst>
            <pc:docMk/>
            <pc:sldMk cId="0" sldId="304"/>
            <ac:spMk id="3541" creationId="{00000000-0000-0000-0000-000000000000}"/>
          </ac:spMkLst>
        </pc:spChg>
        <pc:spChg chg="mod">
          <ac:chgData name="Mir Gomez, Pablo" userId="8d3be07d-29e7-4312-aacb-6eda72c0d650" providerId="ADAL" clId="{D0E37CD6-3759-8541-98D3-0739EF79662D}" dt="2022-11-16T17:01:31.608" v="1207" actId="27636"/>
          <ac:spMkLst>
            <pc:docMk/>
            <pc:sldMk cId="0" sldId="304"/>
            <ac:spMk id="3542" creationId="{00000000-0000-0000-0000-000000000000}"/>
          </ac:spMkLst>
        </pc:spChg>
        <pc:spChg chg="mod">
          <ac:chgData name="Mir Gomez, Pablo" userId="8d3be07d-29e7-4312-aacb-6eda72c0d650" providerId="ADAL" clId="{D0E37CD6-3759-8541-98D3-0739EF79662D}" dt="2022-11-16T17:01:31.655" v="1222" actId="27636"/>
          <ac:spMkLst>
            <pc:docMk/>
            <pc:sldMk cId="0" sldId="304"/>
            <ac:spMk id="3546" creationId="{00000000-0000-0000-0000-000000000000}"/>
          </ac:spMkLst>
        </pc:spChg>
        <pc:spChg chg="mod">
          <ac:chgData name="Mir Gomez, Pablo" userId="8d3be07d-29e7-4312-aacb-6eda72c0d650" providerId="ADAL" clId="{D0E37CD6-3759-8541-98D3-0739EF79662D}" dt="2022-11-16T17:01:31.639" v="1219" actId="27636"/>
          <ac:spMkLst>
            <pc:docMk/>
            <pc:sldMk cId="0" sldId="304"/>
            <ac:spMk id="3560" creationId="{00000000-0000-0000-0000-000000000000}"/>
          </ac:spMkLst>
        </pc:spChg>
        <pc:spChg chg="mod">
          <ac:chgData name="Mir Gomez, Pablo" userId="8d3be07d-29e7-4312-aacb-6eda72c0d650" providerId="ADAL" clId="{D0E37CD6-3759-8541-98D3-0739EF79662D}" dt="2022-11-16T17:01:31.651" v="1221" actId="27636"/>
          <ac:spMkLst>
            <pc:docMk/>
            <pc:sldMk cId="0" sldId="304"/>
            <ac:spMk id="3561" creationId="{00000000-0000-0000-0000-000000000000}"/>
          </ac:spMkLst>
        </pc:spChg>
        <pc:spChg chg="mod">
          <ac:chgData name="Mir Gomez, Pablo" userId="8d3be07d-29e7-4312-aacb-6eda72c0d650" providerId="ADAL" clId="{D0E37CD6-3759-8541-98D3-0739EF79662D}" dt="2022-11-16T17:01:31.646" v="1220" actId="27636"/>
          <ac:spMkLst>
            <pc:docMk/>
            <pc:sldMk cId="0" sldId="304"/>
            <ac:spMk id="3562" creationId="{00000000-0000-0000-0000-000000000000}"/>
          </ac:spMkLst>
        </pc:spChg>
        <pc:spChg chg="mod">
          <ac:chgData name="Mir Gomez, Pablo" userId="8d3be07d-29e7-4312-aacb-6eda72c0d650" providerId="ADAL" clId="{D0E37CD6-3759-8541-98D3-0739EF79662D}" dt="2022-11-16T17:01:31.626" v="1216" actId="27636"/>
          <ac:spMkLst>
            <pc:docMk/>
            <pc:sldMk cId="0" sldId="304"/>
            <ac:spMk id="3563" creationId="{00000000-0000-0000-0000-000000000000}"/>
          </ac:spMkLst>
        </pc:spChg>
        <pc:spChg chg="mod">
          <ac:chgData name="Mir Gomez, Pablo" userId="8d3be07d-29e7-4312-aacb-6eda72c0d650" providerId="ADAL" clId="{D0E37CD6-3759-8541-98D3-0739EF79662D}" dt="2022-11-16T17:01:31.624" v="1215" actId="27636"/>
          <ac:spMkLst>
            <pc:docMk/>
            <pc:sldMk cId="0" sldId="304"/>
            <ac:spMk id="3564" creationId="{00000000-0000-0000-0000-000000000000}"/>
          </ac:spMkLst>
        </pc:spChg>
        <pc:spChg chg="mod">
          <ac:chgData name="Mir Gomez, Pablo" userId="8d3be07d-29e7-4312-aacb-6eda72c0d650" providerId="ADAL" clId="{D0E37CD6-3759-8541-98D3-0739EF79662D}" dt="2022-11-16T17:01:31.633" v="1218" actId="27636"/>
          <ac:spMkLst>
            <pc:docMk/>
            <pc:sldMk cId="0" sldId="304"/>
            <ac:spMk id="3565" creationId="{00000000-0000-0000-0000-000000000000}"/>
          </ac:spMkLst>
        </pc:spChg>
        <pc:spChg chg="mod">
          <ac:chgData name="Mir Gomez, Pablo" userId="8d3be07d-29e7-4312-aacb-6eda72c0d650" providerId="ADAL" clId="{D0E37CD6-3759-8541-98D3-0739EF79662D}" dt="2022-11-16T17:01:31.626" v="1217" actId="27636"/>
          <ac:spMkLst>
            <pc:docMk/>
            <pc:sldMk cId="0" sldId="304"/>
            <ac:spMk id="3566" creationId="{00000000-0000-0000-0000-000000000000}"/>
          </ac:spMkLst>
        </pc:spChg>
        <pc:spChg chg="mod">
          <ac:chgData name="Mir Gomez, Pablo" userId="8d3be07d-29e7-4312-aacb-6eda72c0d650" providerId="ADAL" clId="{D0E37CD6-3759-8541-98D3-0739EF79662D}" dt="2022-11-16T17:01:31.585" v="1194" actId="27636"/>
          <ac:spMkLst>
            <pc:docMk/>
            <pc:sldMk cId="0" sldId="304"/>
            <ac:spMk id="3567" creationId="{00000000-0000-0000-0000-000000000000}"/>
          </ac:spMkLst>
        </pc:spChg>
        <pc:spChg chg="mod">
          <ac:chgData name="Mir Gomez, Pablo" userId="8d3be07d-29e7-4312-aacb-6eda72c0d650" providerId="ADAL" clId="{D0E37CD6-3759-8541-98D3-0739EF79662D}" dt="2022-11-16T17:01:31.584" v="1193" actId="27636"/>
          <ac:spMkLst>
            <pc:docMk/>
            <pc:sldMk cId="0" sldId="304"/>
            <ac:spMk id="3568" creationId="{00000000-0000-0000-0000-000000000000}"/>
          </ac:spMkLst>
        </pc:spChg>
        <pc:spChg chg="mod">
          <ac:chgData name="Mir Gomez, Pablo" userId="8d3be07d-29e7-4312-aacb-6eda72c0d650" providerId="ADAL" clId="{D0E37CD6-3759-8541-98D3-0739EF79662D}" dt="2022-11-16T17:01:31.579" v="1191" actId="27636"/>
          <ac:spMkLst>
            <pc:docMk/>
            <pc:sldMk cId="0" sldId="304"/>
            <ac:spMk id="3573" creationId="{00000000-0000-0000-0000-000000000000}"/>
          </ac:spMkLst>
        </pc:spChg>
        <pc:spChg chg="mod">
          <ac:chgData name="Mir Gomez, Pablo" userId="8d3be07d-29e7-4312-aacb-6eda72c0d650" providerId="ADAL" clId="{D0E37CD6-3759-8541-98D3-0739EF79662D}" dt="2022-11-16T17:01:31.575" v="1190" actId="27636"/>
          <ac:spMkLst>
            <pc:docMk/>
            <pc:sldMk cId="0" sldId="304"/>
            <ac:spMk id="3574" creationId="{00000000-0000-0000-0000-000000000000}"/>
          </ac:spMkLst>
        </pc:spChg>
        <pc:spChg chg="mod">
          <ac:chgData name="Mir Gomez, Pablo" userId="8d3be07d-29e7-4312-aacb-6eda72c0d650" providerId="ADAL" clId="{D0E37CD6-3759-8541-98D3-0739EF79662D}" dt="2022-11-16T17:01:31.581" v="1192" actId="27636"/>
          <ac:spMkLst>
            <pc:docMk/>
            <pc:sldMk cId="0" sldId="304"/>
            <ac:spMk id="3575" creationId="{00000000-0000-0000-0000-000000000000}"/>
          </ac:spMkLst>
        </pc:spChg>
        <pc:spChg chg="mod">
          <ac:chgData name="Mir Gomez, Pablo" userId="8d3be07d-29e7-4312-aacb-6eda72c0d650" providerId="ADAL" clId="{D0E37CD6-3759-8541-98D3-0739EF79662D}" dt="2022-11-16T17:01:31.569" v="1189" actId="27636"/>
          <ac:spMkLst>
            <pc:docMk/>
            <pc:sldMk cId="0" sldId="304"/>
            <ac:spMk id="3582" creationId="{00000000-0000-0000-0000-000000000000}"/>
          </ac:spMkLst>
        </pc:spChg>
        <pc:spChg chg="mod">
          <ac:chgData name="Mir Gomez, Pablo" userId="8d3be07d-29e7-4312-aacb-6eda72c0d650" providerId="ADAL" clId="{D0E37CD6-3759-8541-98D3-0739EF79662D}" dt="2022-11-16T17:01:31.566" v="1188" actId="27636"/>
          <ac:spMkLst>
            <pc:docMk/>
            <pc:sldMk cId="0" sldId="304"/>
            <ac:spMk id="3583" creationId="{00000000-0000-0000-0000-000000000000}"/>
          </ac:spMkLst>
        </pc:spChg>
        <pc:spChg chg="mod">
          <ac:chgData name="Mir Gomez, Pablo" userId="8d3be07d-29e7-4312-aacb-6eda72c0d650" providerId="ADAL" clId="{D0E37CD6-3759-8541-98D3-0739EF79662D}" dt="2022-11-16T17:01:31.562" v="1186" actId="27636"/>
          <ac:spMkLst>
            <pc:docMk/>
            <pc:sldMk cId="0" sldId="304"/>
            <ac:spMk id="3584" creationId="{00000000-0000-0000-0000-000000000000}"/>
          </ac:spMkLst>
        </pc:spChg>
        <pc:spChg chg="mod">
          <ac:chgData name="Mir Gomez, Pablo" userId="8d3be07d-29e7-4312-aacb-6eda72c0d650" providerId="ADAL" clId="{D0E37CD6-3759-8541-98D3-0739EF79662D}" dt="2022-11-16T17:01:31.560" v="1185" actId="27636"/>
          <ac:spMkLst>
            <pc:docMk/>
            <pc:sldMk cId="0" sldId="304"/>
            <ac:spMk id="3585" creationId="{00000000-0000-0000-0000-000000000000}"/>
          </ac:spMkLst>
        </pc:spChg>
        <pc:spChg chg="mod">
          <ac:chgData name="Mir Gomez, Pablo" userId="8d3be07d-29e7-4312-aacb-6eda72c0d650" providerId="ADAL" clId="{D0E37CD6-3759-8541-98D3-0739EF79662D}" dt="2022-11-16T17:01:31.565" v="1187" actId="27636"/>
          <ac:spMkLst>
            <pc:docMk/>
            <pc:sldMk cId="0" sldId="304"/>
            <ac:spMk id="3586" creationId="{00000000-0000-0000-0000-000000000000}"/>
          </ac:spMkLst>
        </pc:spChg>
        <pc:spChg chg="mod">
          <ac:chgData name="Mir Gomez, Pablo" userId="8d3be07d-29e7-4312-aacb-6eda72c0d650" providerId="ADAL" clId="{D0E37CD6-3759-8541-98D3-0739EF79662D}" dt="2022-11-16T17:01:31.604" v="1204" actId="27636"/>
          <ac:spMkLst>
            <pc:docMk/>
            <pc:sldMk cId="0" sldId="304"/>
            <ac:spMk id="3590" creationId="{00000000-0000-0000-0000-000000000000}"/>
          </ac:spMkLst>
        </pc:spChg>
        <pc:spChg chg="mod">
          <ac:chgData name="Mir Gomez, Pablo" userId="8d3be07d-29e7-4312-aacb-6eda72c0d650" providerId="ADAL" clId="{D0E37CD6-3759-8541-98D3-0739EF79662D}" dt="2022-11-16T17:01:31.603" v="1202" actId="27636"/>
          <ac:spMkLst>
            <pc:docMk/>
            <pc:sldMk cId="0" sldId="304"/>
            <ac:spMk id="3598" creationId="{00000000-0000-0000-0000-000000000000}"/>
          </ac:spMkLst>
        </pc:spChg>
        <pc:spChg chg="mod">
          <ac:chgData name="Mir Gomez, Pablo" userId="8d3be07d-29e7-4312-aacb-6eda72c0d650" providerId="ADAL" clId="{D0E37CD6-3759-8541-98D3-0739EF79662D}" dt="2022-11-16T17:01:31.603" v="1203" actId="27636"/>
          <ac:spMkLst>
            <pc:docMk/>
            <pc:sldMk cId="0" sldId="304"/>
            <ac:spMk id="3599" creationId="{00000000-0000-0000-0000-000000000000}"/>
          </ac:spMkLst>
        </pc:spChg>
        <pc:spChg chg="mod">
          <ac:chgData name="Mir Gomez, Pablo" userId="8d3be07d-29e7-4312-aacb-6eda72c0d650" providerId="ADAL" clId="{D0E37CD6-3759-8541-98D3-0739EF79662D}" dt="2022-11-16T17:01:31.597" v="1199" actId="27636"/>
          <ac:spMkLst>
            <pc:docMk/>
            <pc:sldMk cId="0" sldId="304"/>
            <ac:spMk id="3603" creationId="{00000000-0000-0000-0000-000000000000}"/>
          </ac:spMkLst>
        </pc:spChg>
        <pc:spChg chg="mod">
          <ac:chgData name="Mir Gomez, Pablo" userId="8d3be07d-29e7-4312-aacb-6eda72c0d650" providerId="ADAL" clId="{D0E37CD6-3759-8541-98D3-0739EF79662D}" dt="2022-11-16T17:01:31.594" v="1198" actId="27636"/>
          <ac:spMkLst>
            <pc:docMk/>
            <pc:sldMk cId="0" sldId="304"/>
            <ac:spMk id="3604" creationId="{00000000-0000-0000-0000-000000000000}"/>
          </ac:spMkLst>
        </pc:spChg>
        <pc:spChg chg="mod">
          <ac:chgData name="Mir Gomez, Pablo" userId="8d3be07d-29e7-4312-aacb-6eda72c0d650" providerId="ADAL" clId="{D0E37CD6-3759-8541-98D3-0739EF79662D}" dt="2022-11-16T17:01:31.602" v="1201" actId="27636"/>
          <ac:spMkLst>
            <pc:docMk/>
            <pc:sldMk cId="0" sldId="304"/>
            <ac:spMk id="3605" creationId="{00000000-0000-0000-0000-000000000000}"/>
          </ac:spMkLst>
        </pc:spChg>
        <pc:spChg chg="mod">
          <ac:chgData name="Mir Gomez, Pablo" userId="8d3be07d-29e7-4312-aacb-6eda72c0d650" providerId="ADAL" clId="{D0E37CD6-3759-8541-98D3-0739EF79662D}" dt="2022-11-16T17:01:31.600" v="1200" actId="27636"/>
          <ac:spMkLst>
            <pc:docMk/>
            <pc:sldMk cId="0" sldId="304"/>
            <ac:spMk id="3606" creationId="{00000000-0000-0000-0000-000000000000}"/>
          </ac:spMkLst>
        </pc:spChg>
        <pc:spChg chg="mod">
          <ac:chgData name="Mir Gomez, Pablo" userId="8d3be07d-29e7-4312-aacb-6eda72c0d650" providerId="ADAL" clId="{D0E37CD6-3759-8541-98D3-0739EF79662D}" dt="2022-11-16T17:01:31.588" v="1196" actId="27636"/>
          <ac:spMkLst>
            <pc:docMk/>
            <pc:sldMk cId="0" sldId="304"/>
            <ac:spMk id="3607" creationId="{00000000-0000-0000-0000-000000000000}"/>
          </ac:spMkLst>
        </pc:spChg>
        <pc:spChg chg="mod">
          <ac:chgData name="Mir Gomez, Pablo" userId="8d3be07d-29e7-4312-aacb-6eda72c0d650" providerId="ADAL" clId="{D0E37CD6-3759-8541-98D3-0739EF79662D}" dt="2022-11-16T17:01:31.587" v="1195" actId="27636"/>
          <ac:spMkLst>
            <pc:docMk/>
            <pc:sldMk cId="0" sldId="304"/>
            <ac:spMk id="3608" creationId="{00000000-0000-0000-0000-000000000000}"/>
          </ac:spMkLst>
        </pc:spChg>
        <pc:spChg chg="mod">
          <ac:chgData name="Mir Gomez, Pablo" userId="8d3be07d-29e7-4312-aacb-6eda72c0d650" providerId="ADAL" clId="{D0E37CD6-3759-8541-98D3-0739EF79662D}" dt="2022-11-16T17:01:31.590" v="1197" actId="27636"/>
          <ac:spMkLst>
            <pc:docMk/>
            <pc:sldMk cId="0" sldId="304"/>
            <ac:spMk id="3612" creationId="{00000000-0000-0000-0000-000000000000}"/>
          </ac:spMkLst>
        </pc:spChg>
        <pc:spChg chg="mod">
          <ac:chgData name="Mir Gomez, Pablo" userId="8d3be07d-29e7-4312-aacb-6eda72c0d650" providerId="ADAL" clId="{D0E37CD6-3759-8541-98D3-0739EF79662D}" dt="2022-11-16T17:01:31.545" v="1182" actId="27636"/>
          <ac:spMkLst>
            <pc:docMk/>
            <pc:sldMk cId="0" sldId="304"/>
            <ac:spMk id="3613" creationId="{00000000-0000-0000-0000-000000000000}"/>
          </ac:spMkLst>
        </pc:spChg>
        <pc:spChg chg="mod">
          <ac:chgData name="Mir Gomez, Pablo" userId="8d3be07d-29e7-4312-aacb-6eda72c0d650" providerId="ADAL" clId="{D0E37CD6-3759-8541-98D3-0739EF79662D}" dt="2022-11-16T17:01:31.539" v="1181" actId="27636"/>
          <ac:spMkLst>
            <pc:docMk/>
            <pc:sldMk cId="0" sldId="304"/>
            <ac:spMk id="3614" creationId="{00000000-0000-0000-0000-000000000000}"/>
          </ac:spMkLst>
        </pc:spChg>
        <pc:spChg chg="mod">
          <ac:chgData name="Mir Gomez, Pablo" userId="8d3be07d-29e7-4312-aacb-6eda72c0d650" providerId="ADAL" clId="{D0E37CD6-3759-8541-98D3-0739EF79662D}" dt="2022-11-16T17:01:31.559" v="1184" actId="27636"/>
          <ac:spMkLst>
            <pc:docMk/>
            <pc:sldMk cId="0" sldId="304"/>
            <ac:spMk id="3615" creationId="{00000000-0000-0000-0000-000000000000}"/>
          </ac:spMkLst>
        </pc:spChg>
        <pc:spChg chg="mod">
          <ac:chgData name="Mir Gomez, Pablo" userId="8d3be07d-29e7-4312-aacb-6eda72c0d650" providerId="ADAL" clId="{D0E37CD6-3759-8541-98D3-0739EF79662D}" dt="2022-11-16T17:01:31.552" v="1183" actId="27636"/>
          <ac:spMkLst>
            <pc:docMk/>
            <pc:sldMk cId="0" sldId="304"/>
            <ac:spMk id="3616" creationId="{00000000-0000-0000-0000-000000000000}"/>
          </ac:spMkLst>
        </pc:spChg>
        <pc:spChg chg="mod">
          <ac:chgData name="Mir Gomez, Pablo" userId="8d3be07d-29e7-4312-aacb-6eda72c0d650" providerId="ADAL" clId="{D0E37CD6-3759-8541-98D3-0739EF79662D}" dt="2022-11-16T17:01:31.526" v="1178" actId="27636"/>
          <ac:spMkLst>
            <pc:docMk/>
            <pc:sldMk cId="0" sldId="304"/>
            <ac:spMk id="3617" creationId="{00000000-0000-0000-0000-000000000000}"/>
          </ac:spMkLst>
        </pc:spChg>
        <pc:spChg chg="mod">
          <ac:chgData name="Mir Gomez, Pablo" userId="8d3be07d-29e7-4312-aacb-6eda72c0d650" providerId="ADAL" clId="{D0E37CD6-3759-8541-98D3-0739EF79662D}" dt="2022-11-16T17:01:31.523" v="1177" actId="27636"/>
          <ac:spMkLst>
            <pc:docMk/>
            <pc:sldMk cId="0" sldId="304"/>
            <ac:spMk id="3618" creationId="{00000000-0000-0000-0000-000000000000}"/>
          </ac:spMkLst>
        </pc:spChg>
        <pc:spChg chg="mod">
          <ac:chgData name="Mir Gomez, Pablo" userId="8d3be07d-29e7-4312-aacb-6eda72c0d650" providerId="ADAL" clId="{D0E37CD6-3759-8541-98D3-0739EF79662D}" dt="2022-11-16T17:01:31.534" v="1180" actId="27636"/>
          <ac:spMkLst>
            <pc:docMk/>
            <pc:sldMk cId="0" sldId="304"/>
            <ac:spMk id="3619" creationId="{00000000-0000-0000-0000-000000000000}"/>
          </ac:spMkLst>
        </pc:spChg>
        <pc:spChg chg="mod">
          <ac:chgData name="Mir Gomez, Pablo" userId="8d3be07d-29e7-4312-aacb-6eda72c0d650" providerId="ADAL" clId="{D0E37CD6-3759-8541-98D3-0739EF79662D}" dt="2022-11-16T17:01:31.530" v="1179" actId="27636"/>
          <ac:spMkLst>
            <pc:docMk/>
            <pc:sldMk cId="0" sldId="304"/>
            <ac:spMk id="3620" creationId="{00000000-0000-0000-0000-000000000000}"/>
          </ac:spMkLst>
        </pc:spChg>
        <pc:spChg chg="mod">
          <ac:chgData name="Mir Gomez, Pablo" userId="8d3be07d-29e7-4312-aacb-6eda72c0d650" providerId="ADAL" clId="{D0E37CD6-3759-8541-98D3-0739EF79662D}" dt="2022-11-16T17:01:31.491" v="1158" actId="27636"/>
          <ac:spMkLst>
            <pc:docMk/>
            <pc:sldMk cId="0" sldId="304"/>
            <ac:spMk id="3624" creationId="{00000000-0000-0000-0000-000000000000}"/>
          </ac:spMkLst>
        </pc:spChg>
        <pc:spChg chg="mod">
          <ac:chgData name="Mir Gomez, Pablo" userId="8d3be07d-29e7-4312-aacb-6eda72c0d650" providerId="ADAL" clId="{D0E37CD6-3759-8541-98D3-0739EF79662D}" dt="2022-11-16T17:01:31.488" v="1157" actId="27636"/>
          <ac:spMkLst>
            <pc:docMk/>
            <pc:sldMk cId="0" sldId="304"/>
            <ac:spMk id="3625" creationId="{00000000-0000-0000-0000-000000000000}"/>
          </ac:spMkLst>
        </pc:spChg>
        <pc:spChg chg="mod">
          <ac:chgData name="Mir Gomez, Pablo" userId="8d3be07d-29e7-4312-aacb-6eda72c0d650" providerId="ADAL" clId="{D0E37CD6-3759-8541-98D3-0739EF79662D}" dt="2022-11-16T17:01:31.480" v="1154" actId="27636"/>
          <ac:spMkLst>
            <pc:docMk/>
            <pc:sldMk cId="0" sldId="304"/>
            <ac:spMk id="3626" creationId="{00000000-0000-0000-0000-000000000000}"/>
          </ac:spMkLst>
        </pc:spChg>
        <pc:spChg chg="mod">
          <ac:chgData name="Mir Gomez, Pablo" userId="8d3be07d-29e7-4312-aacb-6eda72c0d650" providerId="ADAL" clId="{D0E37CD6-3759-8541-98D3-0739EF79662D}" dt="2022-11-16T17:01:31.474" v="1153" actId="27636"/>
          <ac:spMkLst>
            <pc:docMk/>
            <pc:sldMk cId="0" sldId="304"/>
            <ac:spMk id="3627" creationId="{00000000-0000-0000-0000-000000000000}"/>
          </ac:spMkLst>
        </pc:spChg>
        <pc:spChg chg="mod">
          <ac:chgData name="Mir Gomez, Pablo" userId="8d3be07d-29e7-4312-aacb-6eda72c0d650" providerId="ADAL" clId="{D0E37CD6-3759-8541-98D3-0739EF79662D}" dt="2022-11-16T17:01:31.483" v="1156" actId="27636"/>
          <ac:spMkLst>
            <pc:docMk/>
            <pc:sldMk cId="0" sldId="304"/>
            <ac:spMk id="3628" creationId="{00000000-0000-0000-0000-000000000000}"/>
          </ac:spMkLst>
        </pc:spChg>
        <pc:spChg chg="mod">
          <ac:chgData name="Mir Gomez, Pablo" userId="8d3be07d-29e7-4312-aacb-6eda72c0d650" providerId="ADAL" clId="{D0E37CD6-3759-8541-98D3-0739EF79662D}" dt="2022-11-16T17:01:31.482" v="1155" actId="27636"/>
          <ac:spMkLst>
            <pc:docMk/>
            <pc:sldMk cId="0" sldId="304"/>
            <ac:spMk id="3629" creationId="{00000000-0000-0000-0000-000000000000}"/>
          </ac:spMkLst>
        </pc:spChg>
        <pc:spChg chg="mod">
          <ac:chgData name="Mir Gomez, Pablo" userId="8d3be07d-29e7-4312-aacb-6eda72c0d650" providerId="ADAL" clId="{D0E37CD6-3759-8541-98D3-0739EF79662D}" dt="2022-11-16T17:01:31.462" v="1150" actId="27636"/>
          <ac:spMkLst>
            <pc:docMk/>
            <pc:sldMk cId="0" sldId="304"/>
            <ac:spMk id="3633" creationId="{00000000-0000-0000-0000-000000000000}"/>
          </ac:spMkLst>
        </pc:spChg>
        <pc:spChg chg="mod">
          <ac:chgData name="Mir Gomez, Pablo" userId="8d3be07d-29e7-4312-aacb-6eda72c0d650" providerId="ADAL" clId="{D0E37CD6-3759-8541-98D3-0739EF79662D}" dt="2022-11-16T17:01:31.470" v="1152" actId="27636"/>
          <ac:spMkLst>
            <pc:docMk/>
            <pc:sldMk cId="0" sldId="304"/>
            <ac:spMk id="3634" creationId="{00000000-0000-0000-0000-000000000000}"/>
          </ac:spMkLst>
        </pc:spChg>
        <pc:spChg chg="mod">
          <ac:chgData name="Mir Gomez, Pablo" userId="8d3be07d-29e7-4312-aacb-6eda72c0d650" providerId="ADAL" clId="{D0E37CD6-3759-8541-98D3-0739EF79662D}" dt="2022-11-16T17:01:31.467" v="1151" actId="27636"/>
          <ac:spMkLst>
            <pc:docMk/>
            <pc:sldMk cId="0" sldId="304"/>
            <ac:spMk id="3636" creationId="{00000000-0000-0000-0000-000000000000}"/>
          </ac:spMkLst>
        </pc:spChg>
        <pc:spChg chg="mod">
          <ac:chgData name="Mir Gomez, Pablo" userId="8d3be07d-29e7-4312-aacb-6eda72c0d650" providerId="ADAL" clId="{D0E37CD6-3759-8541-98D3-0739EF79662D}" dt="2022-11-16T17:01:31.391" v="1127" actId="27636"/>
          <ac:spMkLst>
            <pc:docMk/>
            <pc:sldMk cId="0" sldId="304"/>
            <ac:spMk id="3637" creationId="{00000000-0000-0000-0000-000000000000}"/>
          </ac:spMkLst>
        </pc:spChg>
        <pc:spChg chg="mod">
          <ac:chgData name="Mir Gomez, Pablo" userId="8d3be07d-29e7-4312-aacb-6eda72c0d650" providerId="ADAL" clId="{D0E37CD6-3759-8541-98D3-0739EF79662D}" dt="2022-11-16T17:01:31.383" v="1125" actId="27636"/>
          <ac:spMkLst>
            <pc:docMk/>
            <pc:sldMk cId="0" sldId="304"/>
            <ac:spMk id="3638" creationId="{00000000-0000-0000-0000-000000000000}"/>
          </ac:spMkLst>
        </pc:spChg>
        <pc:spChg chg="mod">
          <ac:chgData name="Mir Gomez, Pablo" userId="8d3be07d-29e7-4312-aacb-6eda72c0d650" providerId="ADAL" clId="{D0E37CD6-3759-8541-98D3-0739EF79662D}" dt="2022-11-16T17:01:31.402" v="1129" actId="27636"/>
          <ac:spMkLst>
            <pc:docMk/>
            <pc:sldMk cId="0" sldId="304"/>
            <ac:spMk id="3639" creationId="{00000000-0000-0000-0000-000000000000}"/>
          </ac:spMkLst>
        </pc:spChg>
        <pc:spChg chg="mod">
          <ac:chgData name="Mir Gomez, Pablo" userId="8d3be07d-29e7-4312-aacb-6eda72c0d650" providerId="ADAL" clId="{D0E37CD6-3759-8541-98D3-0739EF79662D}" dt="2022-11-16T17:01:31.378" v="1123" actId="27636"/>
          <ac:spMkLst>
            <pc:docMk/>
            <pc:sldMk cId="0" sldId="304"/>
            <ac:spMk id="3644" creationId="{00000000-0000-0000-0000-000000000000}"/>
          </ac:spMkLst>
        </pc:spChg>
        <pc:spChg chg="mod">
          <ac:chgData name="Mir Gomez, Pablo" userId="8d3be07d-29e7-4312-aacb-6eda72c0d650" providerId="ADAL" clId="{D0E37CD6-3759-8541-98D3-0739EF79662D}" dt="2022-11-16T17:01:31.369" v="1121" actId="27636"/>
          <ac:spMkLst>
            <pc:docMk/>
            <pc:sldMk cId="0" sldId="304"/>
            <ac:spMk id="3649" creationId="{00000000-0000-0000-0000-000000000000}"/>
          </ac:spMkLst>
        </pc:spChg>
        <pc:spChg chg="mod">
          <ac:chgData name="Mir Gomez, Pablo" userId="8d3be07d-29e7-4312-aacb-6eda72c0d650" providerId="ADAL" clId="{D0E37CD6-3759-8541-98D3-0739EF79662D}" dt="2022-11-16T17:01:31.365" v="1119" actId="27636"/>
          <ac:spMkLst>
            <pc:docMk/>
            <pc:sldMk cId="0" sldId="304"/>
            <ac:spMk id="3650" creationId="{00000000-0000-0000-0000-000000000000}"/>
          </ac:spMkLst>
        </pc:spChg>
        <pc:spChg chg="mod">
          <ac:chgData name="Mir Gomez, Pablo" userId="8d3be07d-29e7-4312-aacb-6eda72c0d650" providerId="ADAL" clId="{D0E37CD6-3759-8541-98D3-0739EF79662D}" dt="2022-11-16T17:01:31.371" v="1122" actId="27636"/>
          <ac:spMkLst>
            <pc:docMk/>
            <pc:sldMk cId="0" sldId="304"/>
            <ac:spMk id="3651" creationId="{00000000-0000-0000-0000-000000000000}"/>
          </ac:spMkLst>
        </pc:spChg>
        <pc:spChg chg="mod">
          <ac:chgData name="Mir Gomez, Pablo" userId="8d3be07d-29e7-4312-aacb-6eda72c0d650" providerId="ADAL" clId="{D0E37CD6-3759-8541-98D3-0739EF79662D}" dt="2022-11-16T17:01:31.357" v="1116" actId="27636"/>
          <ac:spMkLst>
            <pc:docMk/>
            <pc:sldMk cId="0" sldId="304"/>
            <ac:spMk id="3654" creationId="{00000000-0000-0000-0000-000000000000}"/>
          </ac:spMkLst>
        </pc:spChg>
        <pc:spChg chg="mod">
          <ac:chgData name="Mir Gomez, Pablo" userId="8d3be07d-29e7-4312-aacb-6eda72c0d650" providerId="ADAL" clId="{D0E37CD6-3759-8541-98D3-0739EF79662D}" dt="2022-11-16T17:01:31.356" v="1115" actId="27636"/>
          <ac:spMkLst>
            <pc:docMk/>
            <pc:sldMk cId="0" sldId="304"/>
            <ac:spMk id="3655" creationId="{00000000-0000-0000-0000-000000000000}"/>
          </ac:spMkLst>
        </pc:spChg>
        <pc:spChg chg="mod">
          <ac:chgData name="Mir Gomez, Pablo" userId="8d3be07d-29e7-4312-aacb-6eda72c0d650" providerId="ADAL" clId="{D0E37CD6-3759-8541-98D3-0739EF79662D}" dt="2022-11-16T17:01:31.448" v="1147" actId="27636"/>
          <ac:spMkLst>
            <pc:docMk/>
            <pc:sldMk cId="0" sldId="304"/>
            <ac:spMk id="3660" creationId="{00000000-0000-0000-0000-000000000000}"/>
          </ac:spMkLst>
        </pc:spChg>
        <pc:spChg chg="mod">
          <ac:chgData name="Mir Gomez, Pablo" userId="8d3be07d-29e7-4312-aacb-6eda72c0d650" providerId="ADAL" clId="{D0E37CD6-3759-8541-98D3-0739EF79662D}" dt="2022-11-16T17:01:31.440" v="1145" actId="27636"/>
          <ac:spMkLst>
            <pc:docMk/>
            <pc:sldMk cId="0" sldId="304"/>
            <ac:spMk id="3661" creationId="{00000000-0000-0000-0000-000000000000}"/>
          </ac:spMkLst>
        </pc:spChg>
        <pc:spChg chg="mod">
          <ac:chgData name="Mir Gomez, Pablo" userId="8d3be07d-29e7-4312-aacb-6eda72c0d650" providerId="ADAL" clId="{D0E37CD6-3759-8541-98D3-0739EF79662D}" dt="2022-11-16T17:01:31.450" v="1148" actId="27636"/>
          <ac:spMkLst>
            <pc:docMk/>
            <pc:sldMk cId="0" sldId="304"/>
            <ac:spMk id="3662" creationId="{00000000-0000-0000-0000-000000000000}"/>
          </ac:spMkLst>
        </pc:spChg>
        <pc:spChg chg="mod">
          <ac:chgData name="Mir Gomez, Pablo" userId="8d3be07d-29e7-4312-aacb-6eda72c0d650" providerId="ADAL" clId="{D0E37CD6-3759-8541-98D3-0739EF79662D}" dt="2022-11-16T17:01:31.431" v="1139" actId="27636"/>
          <ac:spMkLst>
            <pc:docMk/>
            <pc:sldMk cId="0" sldId="304"/>
            <ac:spMk id="3677" creationId="{00000000-0000-0000-0000-000000000000}"/>
          </ac:spMkLst>
        </pc:spChg>
        <pc:spChg chg="mod">
          <ac:chgData name="Mir Gomez, Pablo" userId="8d3be07d-29e7-4312-aacb-6eda72c0d650" providerId="ADAL" clId="{D0E37CD6-3759-8541-98D3-0739EF79662D}" dt="2022-11-16T17:01:31.426" v="1135" actId="27636"/>
          <ac:spMkLst>
            <pc:docMk/>
            <pc:sldMk cId="0" sldId="304"/>
            <ac:spMk id="3682" creationId="{00000000-0000-0000-0000-000000000000}"/>
          </ac:spMkLst>
        </pc:spChg>
        <pc:spChg chg="mod">
          <ac:chgData name="Mir Gomez, Pablo" userId="8d3be07d-29e7-4312-aacb-6eda72c0d650" providerId="ADAL" clId="{D0E37CD6-3759-8541-98D3-0739EF79662D}" dt="2022-11-16T17:01:31.421" v="1133" actId="27636"/>
          <ac:spMkLst>
            <pc:docMk/>
            <pc:sldMk cId="0" sldId="304"/>
            <ac:spMk id="3683" creationId="{00000000-0000-0000-0000-000000000000}"/>
          </ac:spMkLst>
        </pc:spChg>
        <pc:spChg chg="mod">
          <ac:chgData name="Mir Gomez, Pablo" userId="8d3be07d-29e7-4312-aacb-6eda72c0d650" providerId="ADAL" clId="{D0E37CD6-3759-8541-98D3-0739EF79662D}" dt="2022-11-16T17:01:31.298" v="1097" actId="27636"/>
          <ac:spMkLst>
            <pc:docMk/>
            <pc:sldMk cId="0" sldId="304"/>
            <ac:spMk id="3684" creationId="{00000000-0000-0000-0000-000000000000}"/>
          </ac:spMkLst>
        </pc:spChg>
        <pc:spChg chg="mod">
          <ac:chgData name="Mir Gomez, Pablo" userId="8d3be07d-29e7-4312-aacb-6eda72c0d650" providerId="ADAL" clId="{D0E37CD6-3759-8541-98D3-0739EF79662D}" dt="2022-11-16T17:01:31.296" v="1096" actId="27636"/>
          <ac:spMkLst>
            <pc:docMk/>
            <pc:sldMk cId="0" sldId="304"/>
            <ac:spMk id="3685" creationId="{00000000-0000-0000-0000-000000000000}"/>
          </ac:spMkLst>
        </pc:spChg>
        <pc:spChg chg="mod">
          <ac:chgData name="Mir Gomez, Pablo" userId="8d3be07d-29e7-4312-aacb-6eda72c0d650" providerId="ADAL" clId="{D0E37CD6-3759-8541-98D3-0739EF79662D}" dt="2022-11-16T17:01:31.303" v="1099" actId="27636"/>
          <ac:spMkLst>
            <pc:docMk/>
            <pc:sldMk cId="0" sldId="304"/>
            <ac:spMk id="3686" creationId="{00000000-0000-0000-0000-000000000000}"/>
          </ac:spMkLst>
        </pc:spChg>
        <pc:spChg chg="mod">
          <ac:chgData name="Mir Gomez, Pablo" userId="8d3be07d-29e7-4312-aacb-6eda72c0d650" providerId="ADAL" clId="{D0E37CD6-3759-8541-98D3-0739EF79662D}" dt="2022-11-16T17:01:31.299" v="1098" actId="27636"/>
          <ac:spMkLst>
            <pc:docMk/>
            <pc:sldMk cId="0" sldId="304"/>
            <ac:spMk id="3687" creationId="{00000000-0000-0000-0000-000000000000}"/>
          </ac:spMkLst>
        </pc:spChg>
        <pc:spChg chg="mod">
          <ac:chgData name="Mir Gomez, Pablo" userId="8d3be07d-29e7-4312-aacb-6eda72c0d650" providerId="ADAL" clId="{D0E37CD6-3759-8541-98D3-0739EF79662D}" dt="2022-11-16T17:01:31.289" v="1093" actId="27636"/>
          <ac:spMkLst>
            <pc:docMk/>
            <pc:sldMk cId="0" sldId="304"/>
            <ac:spMk id="3688" creationId="{00000000-0000-0000-0000-000000000000}"/>
          </ac:spMkLst>
        </pc:spChg>
        <pc:spChg chg="mod">
          <ac:chgData name="Mir Gomez, Pablo" userId="8d3be07d-29e7-4312-aacb-6eda72c0d650" providerId="ADAL" clId="{D0E37CD6-3759-8541-98D3-0739EF79662D}" dt="2022-11-16T17:01:31.283" v="1092" actId="27636"/>
          <ac:spMkLst>
            <pc:docMk/>
            <pc:sldMk cId="0" sldId="304"/>
            <ac:spMk id="3689" creationId="{00000000-0000-0000-0000-000000000000}"/>
          </ac:spMkLst>
        </pc:spChg>
        <pc:spChg chg="mod">
          <ac:chgData name="Mir Gomez, Pablo" userId="8d3be07d-29e7-4312-aacb-6eda72c0d650" providerId="ADAL" clId="{D0E37CD6-3759-8541-98D3-0739EF79662D}" dt="2022-11-16T17:01:31.295" v="1095" actId="27636"/>
          <ac:spMkLst>
            <pc:docMk/>
            <pc:sldMk cId="0" sldId="304"/>
            <ac:spMk id="3690" creationId="{00000000-0000-0000-0000-000000000000}"/>
          </ac:spMkLst>
        </pc:spChg>
        <pc:spChg chg="mod">
          <ac:chgData name="Mir Gomez, Pablo" userId="8d3be07d-29e7-4312-aacb-6eda72c0d650" providerId="ADAL" clId="{D0E37CD6-3759-8541-98D3-0739EF79662D}" dt="2022-11-16T17:01:31.293" v="1094" actId="27636"/>
          <ac:spMkLst>
            <pc:docMk/>
            <pc:sldMk cId="0" sldId="304"/>
            <ac:spMk id="3691" creationId="{00000000-0000-0000-0000-000000000000}"/>
          </ac:spMkLst>
        </pc:spChg>
        <pc:spChg chg="mod">
          <ac:chgData name="Mir Gomez, Pablo" userId="8d3be07d-29e7-4312-aacb-6eda72c0d650" providerId="ADAL" clId="{D0E37CD6-3759-8541-98D3-0739EF79662D}" dt="2022-11-16T17:01:31.269" v="1089" actId="27636"/>
          <ac:spMkLst>
            <pc:docMk/>
            <pc:sldMk cId="0" sldId="304"/>
            <ac:spMk id="3692" creationId="{00000000-0000-0000-0000-000000000000}"/>
          </ac:spMkLst>
        </pc:spChg>
        <pc:spChg chg="mod">
          <ac:chgData name="Mir Gomez, Pablo" userId="8d3be07d-29e7-4312-aacb-6eda72c0d650" providerId="ADAL" clId="{D0E37CD6-3759-8541-98D3-0739EF79662D}" dt="2022-11-16T17:01:31.676" v="1225" actId="27636"/>
          <ac:spMkLst>
            <pc:docMk/>
            <pc:sldMk cId="0" sldId="304"/>
            <ac:spMk id="3693" creationId="{00000000-0000-0000-0000-000000000000}"/>
          </ac:spMkLst>
        </pc:spChg>
        <pc:spChg chg="mod">
          <ac:chgData name="Mir Gomez, Pablo" userId="8d3be07d-29e7-4312-aacb-6eda72c0d650" providerId="ADAL" clId="{D0E37CD6-3759-8541-98D3-0739EF79662D}" dt="2022-11-16T17:01:31.278" v="1091" actId="27636"/>
          <ac:spMkLst>
            <pc:docMk/>
            <pc:sldMk cId="0" sldId="304"/>
            <ac:spMk id="3694" creationId="{00000000-0000-0000-0000-000000000000}"/>
          </ac:spMkLst>
        </pc:spChg>
        <pc:spChg chg="mod">
          <ac:chgData name="Mir Gomez, Pablo" userId="8d3be07d-29e7-4312-aacb-6eda72c0d650" providerId="ADAL" clId="{D0E37CD6-3759-8541-98D3-0739EF79662D}" dt="2022-11-16T17:01:31.273" v="1090" actId="27636"/>
          <ac:spMkLst>
            <pc:docMk/>
            <pc:sldMk cId="0" sldId="304"/>
            <ac:spMk id="3695" creationId="{00000000-0000-0000-0000-000000000000}"/>
          </ac:spMkLst>
        </pc:spChg>
        <pc:spChg chg="mod">
          <ac:chgData name="Mir Gomez, Pablo" userId="8d3be07d-29e7-4312-aacb-6eda72c0d650" providerId="ADAL" clId="{D0E37CD6-3759-8541-98D3-0739EF79662D}" dt="2022-11-16T17:01:31.670" v="1224" actId="27636"/>
          <ac:spMkLst>
            <pc:docMk/>
            <pc:sldMk cId="0" sldId="304"/>
            <ac:spMk id="3696" creationId="{00000000-0000-0000-0000-000000000000}"/>
          </ac:spMkLst>
        </pc:spChg>
        <pc:spChg chg="mod">
          <ac:chgData name="Mir Gomez, Pablo" userId="8d3be07d-29e7-4312-aacb-6eda72c0d650" providerId="ADAL" clId="{D0E37CD6-3759-8541-98D3-0739EF79662D}" dt="2022-11-16T17:01:31.664" v="1223" actId="27636"/>
          <ac:spMkLst>
            <pc:docMk/>
            <pc:sldMk cId="0" sldId="304"/>
            <ac:spMk id="3697" creationId="{00000000-0000-0000-0000-000000000000}"/>
          </ac:spMkLst>
        </pc:spChg>
        <pc:spChg chg="mod">
          <ac:chgData name="Mir Gomez, Pablo" userId="8d3be07d-29e7-4312-aacb-6eda72c0d650" providerId="ADAL" clId="{D0E37CD6-3759-8541-98D3-0739EF79662D}" dt="2022-11-16T17:01:31.350" v="1112" actId="27636"/>
          <ac:spMkLst>
            <pc:docMk/>
            <pc:sldMk cId="0" sldId="304"/>
            <ac:spMk id="3702" creationId="{00000000-0000-0000-0000-000000000000}"/>
          </ac:spMkLst>
        </pc:spChg>
        <pc:spChg chg="mod">
          <ac:chgData name="Mir Gomez, Pablo" userId="8d3be07d-29e7-4312-aacb-6eda72c0d650" providerId="ADAL" clId="{D0E37CD6-3759-8541-98D3-0739EF79662D}" dt="2022-11-16T17:01:31.332" v="1107" actId="27636"/>
          <ac:spMkLst>
            <pc:docMk/>
            <pc:sldMk cId="0" sldId="304"/>
            <ac:spMk id="3709" creationId="{00000000-0000-0000-0000-000000000000}"/>
          </ac:spMkLst>
        </pc:spChg>
        <pc:spChg chg="mod">
          <ac:chgData name="Mir Gomez, Pablo" userId="8d3be07d-29e7-4312-aacb-6eda72c0d650" providerId="ADAL" clId="{D0E37CD6-3759-8541-98D3-0739EF79662D}" dt="2022-11-16T17:01:31.323" v="1105" actId="27636"/>
          <ac:spMkLst>
            <pc:docMk/>
            <pc:sldMk cId="0" sldId="304"/>
            <ac:spMk id="3710" creationId="{00000000-0000-0000-0000-000000000000}"/>
          </ac:spMkLst>
        </pc:spChg>
        <pc:spChg chg="mod">
          <ac:chgData name="Mir Gomez, Pablo" userId="8d3be07d-29e7-4312-aacb-6eda72c0d650" providerId="ADAL" clId="{D0E37CD6-3759-8541-98D3-0739EF79662D}" dt="2022-11-16T17:01:31.340" v="1109" actId="27636"/>
          <ac:spMkLst>
            <pc:docMk/>
            <pc:sldMk cId="0" sldId="304"/>
            <ac:spMk id="3711" creationId="{00000000-0000-0000-0000-000000000000}"/>
          </ac:spMkLst>
        </pc:spChg>
        <pc:spChg chg="mod">
          <ac:chgData name="Mir Gomez, Pablo" userId="8d3be07d-29e7-4312-aacb-6eda72c0d650" providerId="ADAL" clId="{D0E37CD6-3759-8541-98D3-0739EF79662D}" dt="2022-11-16T17:01:31.335" v="1108" actId="27636"/>
          <ac:spMkLst>
            <pc:docMk/>
            <pc:sldMk cId="0" sldId="304"/>
            <ac:spMk id="3712" creationId="{00000000-0000-0000-0000-000000000000}"/>
          </ac:spMkLst>
        </pc:spChg>
        <pc:spChg chg="mod">
          <ac:chgData name="Mir Gomez, Pablo" userId="8d3be07d-29e7-4312-aacb-6eda72c0d650" providerId="ADAL" clId="{D0E37CD6-3759-8541-98D3-0739EF79662D}" dt="2022-11-16T17:01:31.311" v="1101" actId="27636"/>
          <ac:spMkLst>
            <pc:docMk/>
            <pc:sldMk cId="0" sldId="304"/>
            <ac:spMk id="3713" creationId="{00000000-0000-0000-0000-000000000000}"/>
          </ac:spMkLst>
        </pc:spChg>
        <pc:spChg chg="mod">
          <ac:chgData name="Mir Gomez, Pablo" userId="8d3be07d-29e7-4312-aacb-6eda72c0d650" providerId="ADAL" clId="{D0E37CD6-3759-8541-98D3-0739EF79662D}" dt="2022-11-16T17:01:31.305" v="1100" actId="27636"/>
          <ac:spMkLst>
            <pc:docMk/>
            <pc:sldMk cId="0" sldId="304"/>
            <ac:spMk id="3714" creationId="{00000000-0000-0000-0000-000000000000}"/>
          </ac:spMkLst>
        </pc:spChg>
        <pc:spChg chg="mod">
          <ac:chgData name="Mir Gomez, Pablo" userId="8d3be07d-29e7-4312-aacb-6eda72c0d650" providerId="ADAL" clId="{D0E37CD6-3759-8541-98D3-0739EF79662D}" dt="2022-11-16T17:01:31.359" v="1117" actId="27636"/>
          <ac:spMkLst>
            <pc:docMk/>
            <pc:sldMk cId="0" sldId="304"/>
            <ac:spMk id="3728" creationId="{00000000-0000-0000-0000-000000000000}"/>
          </ac:spMkLst>
        </pc:spChg>
        <pc:spChg chg="mod">
          <ac:chgData name="Mir Gomez, Pablo" userId="8d3be07d-29e7-4312-aacb-6eda72c0d650" providerId="ADAL" clId="{D0E37CD6-3759-8541-98D3-0739EF79662D}" dt="2022-11-16T17:01:31.350" v="1111" actId="27636"/>
          <ac:spMkLst>
            <pc:docMk/>
            <pc:sldMk cId="0" sldId="304"/>
            <ac:spMk id="3729" creationId="{00000000-0000-0000-0000-000000000000}"/>
          </ac:spMkLst>
        </pc:spChg>
        <pc:spChg chg="mod">
          <ac:chgData name="Mir Gomez, Pablo" userId="8d3be07d-29e7-4312-aacb-6eda72c0d650" providerId="ADAL" clId="{D0E37CD6-3759-8541-98D3-0739EF79662D}" dt="2022-11-16T17:01:31.347" v="1110" actId="27636"/>
          <ac:spMkLst>
            <pc:docMk/>
            <pc:sldMk cId="0" sldId="304"/>
            <ac:spMk id="3730" creationId="{00000000-0000-0000-0000-000000000000}"/>
          </ac:spMkLst>
        </pc:spChg>
        <pc:spChg chg="mod">
          <ac:chgData name="Mir Gomez, Pablo" userId="8d3be07d-29e7-4312-aacb-6eda72c0d650" providerId="ADAL" clId="{D0E37CD6-3759-8541-98D3-0739EF79662D}" dt="2022-11-16T17:01:31.354" v="1114" actId="27636"/>
          <ac:spMkLst>
            <pc:docMk/>
            <pc:sldMk cId="0" sldId="304"/>
            <ac:spMk id="3731" creationId="{00000000-0000-0000-0000-000000000000}"/>
          </ac:spMkLst>
        </pc:spChg>
        <pc:spChg chg="mod">
          <ac:chgData name="Mir Gomez, Pablo" userId="8d3be07d-29e7-4312-aacb-6eda72c0d650" providerId="ADAL" clId="{D0E37CD6-3759-8541-98D3-0739EF79662D}" dt="2022-11-16T17:01:31.352" v="1113" actId="27636"/>
          <ac:spMkLst>
            <pc:docMk/>
            <pc:sldMk cId="0" sldId="304"/>
            <ac:spMk id="3732" creationId="{00000000-0000-0000-0000-000000000000}"/>
          </ac:spMkLst>
        </pc:spChg>
        <pc:spChg chg="mod">
          <ac:chgData name="Mir Gomez, Pablo" userId="8d3be07d-29e7-4312-aacb-6eda72c0d650" providerId="ADAL" clId="{D0E37CD6-3759-8541-98D3-0739EF79662D}" dt="2022-11-16T17:01:31.328" v="1106" actId="27636"/>
          <ac:spMkLst>
            <pc:docMk/>
            <pc:sldMk cId="0" sldId="304"/>
            <ac:spMk id="3733" creationId="{00000000-0000-0000-0000-000000000000}"/>
          </ac:spMkLst>
        </pc:spChg>
        <pc:spChg chg="mod">
          <ac:chgData name="Mir Gomez, Pablo" userId="8d3be07d-29e7-4312-aacb-6eda72c0d650" providerId="ADAL" clId="{D0E37CD6-3759-8541-98D3-0739EF79662D}" dt="2022-11-16T17:01:31.319" v="1104" actId="27636"/>
          <ac:spMkLst>
            <pc:docMk/>
            <pc:sldMk cId="0" sldId="304"/>
            <ac:spMk id="3734" creationId="{00000000-0000-0000-0000-000000000000}"/>
          </ac:spMkLst>
        </pc:spChg>
        <pc:spChg chg="mod">
          <ac:chgData name="Mir Gomez, Pablo" userId="8d3be07d-29e7-4312-aacb-6eda72c0d650" providerId="ADAL" clId="{D0E37CD6-3759-8541-98D3-0739EF79662D}" dt="2022-11-16T17:01:31.313" v="1103" actId="27636"/>
          <ac:spMkLst>
            <pc:docMk/>
            <pc:sldMk cId="0" sldId="304"/>
            <ac:spMk id="3742" creationId="{00000000-0000-0000-0000-000000000000}"/>
          </ac:spMkLst>
        </pc:spChg>
        <pc:spChg chg="mod">
          <ac:chgData name="Mir Gomez, Pablo" userId="8d3be07d-29e7-4312-aacb-6eda72c0d650" providerId="ADAL" clId="{D0E37CD6-3759-8541-98D3-0739EF79662D}" dt="2022-11-16T17:01:31.311" v="1102" actId="27636"/>
          <ac:spMkLst>
            <pc:docMk/>
            <pc:sldMk cId="0" sldId="304"/>
            <ac:spMk id="3743" creationId="{00000000-0000-0000-0000-000000000000}"/>
          </ac:spMkLst>
        </pc:spChg>
        <pc:spChg chg="mod">
          <ac:chgData name="Mir Gomez, Pablo" userId="8d3be07d-29e7-4312-aacb-6eda72c0d650" providerId="ADAL" clId="{D0E37CD6-3759-8541-98D3-0739EF79662D}" dt="2022-11-16T17:01:31.407" v="1131" actId="27636"/>
          <ac:spMkLst>
            <pc:docMk/>
            <pc:sldMk cId="0" sldId="304"/>
            <ac:spMk id="3744" creationId="{00000000-0000-0000-0000-000000000000}"/>
          </ac:spMkLst>
        </pc:spChg>
        <pc:spChg chg="mod">
          <ac:chgData name="Mir Gomez, Pablo" userId="8d3be07d-29e7-4312-aacb-6eda72c0d650" providerId="ADAL" clId="{D0E37CD6-3759-8541-98D3-0739EF79662D}" dt="2022-11-16T17:01:31.404" v="1130" actId="27636"/>
          <ac:spMkLst>
            <pc:docMk/>
            <pc:sldMk cId="0" sldId="304"/>
            <ac:spMk id="3745" creationId="{00000000-0000-0000-0000-000000000000}"/>
          </ac:spMkLst>
        </pc:spChg>
        <pc:spChg chg="mod">
          <ac:chgData name="Mir Gomez, Pablo" userId="8d3be07d-29e7-4312-aacb-6eda72c0d650" providerId="ADAL" clId="{D0E37CD6-3759-8541-98D3-0739EF79662D}" dt="2022-11-16T17:01:31.427" v="1136" actId="27636"/>
          <ac:spMkLst>
            <pc:docMk/>
            <pc:sldMk cId="0" sldId="304"/>
            <ac:spMk id="3746" creationId="{00000000-0000-0000-0000-000000000000}"/>
          </ac:spMkLst>
        </pc:spChg>
        <pc:spChg chg="mod">
          <ac:chgData name="Mir Gomez, Pablo" userId="8d3be07d-29e7-4312-aacb-6eda72c0d650" providerId="ADAL" clId="{D0E37CD6-3759-8541-98D3-0739EF79662D}" dt="2022-11-16T17:01:31.384" v="1126" actId="27636"/>
          <ac:spMkLst>
            <pc:docMk/>
            <pc:sldMk cId="0" sldId="304"/>
            <ac:spMk id="3751" creationId="{00000000-0000-0000-0000-000000000000}"/>
          </ac:spMkLst>
        </pc:spChg>
        <pc:spChg chg="mod">
          <ac:chgData name="Mir Gomez, Pablo" userId="8d3be07d-29e7-4312-aacb-6eda72c0d650" providerId="ADAL" clId="{D0E37CD6-3759-8541-98D3-0739EF79662D}" dt="2022-11-16T17:01:31.380" v="1124" actId="27636"/>
          <ac:spMkLst>
            <pc:docMk/>
            <pc:sldMk cId="0" sldId="304"/>
            <ac:spMk id="3760" creationId="{00000000-0000-0000-0000-000000000000}"/>
          </ac:spMkLst>
        </pc:spChg>
        <pc:spChg chg="mod">
          <ac:chgData name="Mir Gomez, Pablo" userId="8d3be07d-29e7-4312-aacb-6eda72c0d650" providerId="ADAL" clId="{D0E37CD6-3759-8541-98D3-0739EF79662D}" dt="2022-11-16T17:01:31.368" v="1120" actId="27636"/>
          <ac:spMkLst>
            <pc:docMk/>
            <pc:sldMk cId="0" sldId="304"/>
            <ac:spMk id="3761" creationId="{00000000-0000-0000-0000-000000000000}"/>
          </ac:spMkLst>
        </pc:spChg>
        <pc:spChg chg="mod">
          <ac:chgData name="Mir Gomez, Pablo" userId="8d3be07d-29e7-4312-aacb-6eda72c0d650" providerId="ADAL" clId="{D0E37CD6-3759-8541-98D3-0739EF79662D}" dt="2022-11-16T17:01:31.360" v="1118" actId="27636"/>
          <ac:spMkLst>
            <pc:docMk/>
            <pc:sldMk cId="0" sldId="304"/>
            <ac:spMk id="3762" creationId="{00000000-0000-0000-0000-000000000000}"/>
          </ac:spMkLst>
        </pc:spChg>
      </pc:sldChg>
      <pc:sldChg chg="modSp mod">
        <pc:chgData name="Mir Gomez, Pablo" userId="8d3be07d-29e7-4312-aacb-6eda72c0d650" providerId="ADAL" clId="{D0E37CD6-3759-8541-98D3-0739EF79662D}" dt="2022-11-16T17:01:32.095" v="1434" actId="27636"/>
        <pc:sldMkLst>
          <pc:docMk/>
          <pc:sldMk cId="0" sldId="305"/>
        </pc:sldMkLst>
        <pc:spChg chg="mod">
          <ac:chgData name="Mir Gomez, Pablo" userId="8d3be07d-29e7-4312-aacb-6eda72c0d650" providerId="ADAL" clId="{D0E37CD6-3759-8541-98D3-0739EF79662D}" dt="2022-11-16T17:01:32.031" v="1379" actId="27636"/>
          <ac:spMkLst>
            <pc:docMk/>
            <pc:sldMk cId="0" sldId="305"/>
            <ac:spMk id="3769" creationId="{00000000-0000-0000-0000-000000000000}"/>
          </ac:spMkLst>
        </pc:spChg>
        <pc:spChg chg="mod">
          <ac:chgData name="Mir Gomez, Pablo" userId="8d3be07d-29e7-4312-aacb-6eda72c0d650" providerId="ADAL" clId="{D0E37CD6-3759-8541-98D3-0739EF79662D}" dt="2022-11-16T17:01:32.026" v="1375" actId="27636"/>
          <ac:spMkLst>
            <pc:docMk/>
            <pc:sldMk cId="0" sldId="305"/>
            <ac:spMk id="3770" creationId="{00000000-0000-0000-0000-000000000000}"/>
          </ac:spMkLst>
        </pc:spChg>
        <pc:spChg chg="mod">
          <ac:chgData name="Mir Gomez, Pablo" userId="8d3be07d-29e7-4312-aacb-6eda72c0d650" providerId="ADAL" clId="{D0E37CD6-3759-8541-98D3-0739EF79662D}" dt="2022-11-16T17:01:32.025" v="1373" actId="27636"/>
          <ac:spMkLst>
            <pc:docMk/>
            <pc:sldMk cId="0" sldId="305"/>
            <ac:spMk id="3771" creationId="{00000000-0000-0000-0000-000000000000}"/>
          </ac:spMkLst>
        </pc:spChg>
        <pc:spChg chg="mod">
          <ac:chgData name="Mir Gomez, Pablo" userId="8d3be07d-29e7-4312-aacb-6eda72c0d650" providerId="ADAL" clId="{D0E37CD6-3759-8541-98D3-0739EF79662D}" dt="2022-11-16T17:01:32.034" v="1382" actId="27636"/>
          <ac:spMkLst>
            <pc:docMk/>
            <pc:sldMk cId="0" sldId="305"/>
            <ac:spMk id="3772" creationId="{00000000-0000-0000-0000-000000000000}"/>
          </ac:spMkLst>
        </pc:spChg>
        <pc:spChg chg="mod">
          <ac:chgData name="Mir Gomez, Pablo" userId="8d3be07d-29e7-4312-aacb-6eda72c0d650" providerId="ADAL" clId="{D0E37CD6-3759-8541-98D3-0739EF79662D}" dt="2022-11-16T17:01:32.033" v="1381" actId="27636"/>
          <ac:spMkLst>
            <pc:docMk/>
            <pc:sldMk cId="0" sldId="305"/>
            <ac:spMk id="3773" creationId="{00000000-0000-0000-0000-000000000000}"/>
          </ac:spMkLst>
        </pc:spChg>
        <pc:spChg chg="mod">
          <ac:chgData name="Mir Gomez, Pablo" userId="8d3be07d-29e7-4312-aacb-6eda72c0d650" providerId="ADAL" clId="{D0E37CD6-3759-8541-98D3-0739EF79662D}" dt="2022-11-16T17:01:32.052" v="1398" actId="27636"/>
          <ac:spMkLst>
            <pc:docMk/>
            <pc:sldMk cId="0" sldId="305"/>
            <ac:spMk id="3774" creationId="{00000000-0000-0000-0000-000000000000}"/>
          </ac:spMkLst>
        </pc:spChg>
        <pc:spChg chg="mod">
          <ac:chgData name="Mir Gomez, Pablo" userId="8d3be07d-29e7-4312-aacb-6eda72c0d650" providerId="ADAL" clId="{D0E37CD6-3759-8541-98D3-0739EF79662D}" dt="2022-11-16T17:01:32.050" v="1395" actId="27636"/>
          <ac:spMkLst>
            <pc:docMk/>
            <pc:sldMk cId="0" sldId="305"/>
            <ac:spMk id="3781" creationId="{00000000-0000-0000-0000-000000000000}"/>
          </ac:spMkLst>
        </pc:spChg>
        <pc:spChg chg="mod">
          <ac:chgData name="Mir Gomez, Pablo" userId="8d3be07d-29e7-4312-aacb-6eda72c0d650" providerId="ADAL" clId="{D0E37CD6-3759-8541-98D3-0739EF79662D}" dt="2022-11-16T17:01:32.062" v="1405" actId="27636"/>
          <ac:spMkLst>
            <pc:docMk/>
            <pc:sldMk cId="0" sldId="305"/>
            <ac:spMk id="3782" creationId="{00000000-0000-0000-0000-000000000000}"/>
          </ac:spMkLst>
        </pc:spChg>
        <pc:spChg chg="mod">
          <ac:chgData name="Mir Gomez, Pablo" userId="8d3be07d-29e7-4312-aacb-6eda72c0d650" providerId="ADAL" clId="{D0E37CD6-3759-8541-98D3-0739EF79662D}" dt="2022-11-16T17:01:31.929" v="1285" actId="27636"/>
          <ac:spMkLst>
            <pc:docMk/>
            <pc:sldMk cId="0" sldId="305"/>
            <ac:spMk id="3783" creationId="{00000000-0000-0000-0000-000000000000}"/>
          </ac:spMkLst>
        </pc:spChg>
        <pc:spChg chg="mod">
          <ac:chgData name="Mir Gomez, Pablo" userId="8d3be07d-29e7-4312-aacb-6eda72c0d650" providerId="ADAL" clId="{D0E37CD6-3759-8541-98D3-0739EF79662D}" dt="2022-11-16T17:01:31.928" v="1284" actId="27636"/>
          <ac:spMkLst>
            <pc:docMk/>
            <pc:sldMk cId="0" sldId="305"/>
            <ac:spMk id="3784" creationId="{00000000-0000-0000-0000-000000000000}"/>
          </ac:spMkLst>
        </pc:spChg>
        <pc:spChg chg="mod">
          <ac:chgData name="Mir Gomez, Pablo" userId="8d3be07d-29e7-4312-aacb-6eda72c0d650" providerId="ADAL" clId="{D0E37CD6-3759-8541-98D3-0739EF79662D}" dt="2022-11-16T17:01:31.925" v="1282" actId="27636"/>
          <ac:spMkLst>
            <pc:docMk/>
            <pc:sldMk cId="0" sldId="305"/>
            <ac:spMk id="3785" creationId="{00000000-0000-0000-0000-000000000000}"/>
          </ac:spMkLst>
        </pc:spChg>
        <pc:spChg chg="mod">
          <ac:chgData name="Mir Gomez, Pablo" userId="8d3be07d-29e7-4312-aacb-6eda72c0d650" providerId="ADAL" clId="{D0E37CD6-3759-8541-98D3-0739EF79662D}" dt="2022-11-16T17:01:31.923" v="1281" actId="27636"/>
          <ac:spMkLst>
            <pc:docMk/>
            <pc:sldMk cId="0" sldId="305"/>
            <ac:spMk id="3786" creationId="{00000000-0000-0000-0000-000000000000}"/>
          </ac:spMkLst>
        </pc:spChg>
        <pc:spChg chg="mod">
          <ac:chgData name="Mir Gomez, Pablo" userId="8d3be07d-29e7-4312-aacb-6eda72c0d650" providerId="ADAL" clId="{D0E37CD6-3759-8541-98D3-0739EF79662D}" dt="2022-11-16T17:01:31.926" v="1283" actId="27636"/>
          <ac:spMkLst>
            <pc:docMk/>
            <pc:sldMk cId="0" sldId="305"/>
            <ac:spMk id="3787" creationId="{00000000-0000-0000-0000-000000000000}"/>
          </ac:spMkLst>
        </pc:spChg>
        <pc:spChg chg="mod">
          <ac:chgData name="Mir Gomez, Pablo" userId="8d3be07d-29e7-4312-aacb-6eda72c0d650" providerId="ADAL" clId="{D0E37CD6-3759-8541-98D3-0739EF79662D}" dt="2022-11-16T17:01:31.919" v="1278" actId="27636"/>
          <ac:spMkLst>
            <pc:docMk/>
            <pc:sldMk cId="0" sldId="305"/>
            <ac:spMk id="3791" creationId="{00000000-0000-0000-0000-000000000000}"/>
          </ac:spMkLst>
        </pc:spChg>
        <pc:spChg chg="mod">
          <ac:chgData name="Mir Gomez, Pablo" userId="8d3be07d-29e7-4312-aacb-6eda72c0d650" providerId="ADAL" clId="{D0E37CD6-3759-8541-98D3-0739EF79662D}" dt="2022-11-16T17:01:31.918" v="1277" actId="27636"/>
          <ac:spMkLst>
            <pc:docMk/>
            <pc:sldMk cId="0" sldId="305"/>
            <ac:spMk id="3792" creationId="{00000000-0000-0000-0000-000000000000}"/>
          </ac:spMkLst>
        </pc:spChg>
        <pc:spChg chg="mod">
          <ac:chgData name="Mir Gomez, Pablo" userId="8d3be07d-29e7-4312-aacb-6eda72c0d650" providerId="ADAL" clId="{D0E37CD6-3759-8541-98D3-0739EF79662D}" dt="2022-11-16T17:01:31.922" v="1280" actId="27636"/>
          <ac:spMkLst>
            <pc:docMk/>
            <pc:sldMk cId="0" sldId="305"/>
            <ac:spMk id="3793" creationId="{00000000-0000-0000-0000-000000000000}"/>
          </ac:spMkLst>
        </pc:spChg>
        <pc:spChg chg="mod">
          <ac:chgData name="Mir Gomez, Pablo" userId="8d3be07d-29e7-4312-aacb-6eda72c0d650" providerId="ADAL" clId="{D0E37CD6-3759-8541-98D3-0739EF79662D}" dt="2022-11-16T17:01:31.921" v="1279" actId="27636"/>
          <ac:spMkLst>
            <pc:docMk/>
            <pc:sldMk cId="0" sldId="305"/>
            <ac:spMk id="3794" creationId="{00000000-0000-0000-0000-000000000000}"/>
          </ac:spMkLst>
        </pc:spChg>
        <pc:spChg chg="mod">
          <ac:chgData name="Mir Gomez, Pablo" userId="8d3be07d-29e7-4312-aacb-6eda72c0d650" providerId="ADAL" clId="{D0E37CD6-3759-8541-98D3-0739EF79662D}" dt="2022-11-16T17:01:31.916" v="1275" actId="27636"/>
          <ac:spMkLst>
            <pc:docMk/>
            <pc:sldMk cId="0" sldId="305"/>
            <ac:spMk id="3798" creationId="{00000000-0000-0000-0000-000000000000}"/>
          </ac:spMkLst>
        </pc:spChg>
        <pc:spChg chg="mod">
          <ac:chgData name="Mir Gomez, Pablo" userId="8d3be07d-29e7-4312-aacb-6eda72c0d650" providerId="ADAL" clId="{D0E37CD6-3759-8541-98D3-0739EF79662D}" dt="2022-11-16T17:01:31.917" v="1276" actId="27636"/>
          <ac:spMkLst>
            <pc:docMk/>
            <pc:sldMk cId="0" sldId="305"/>
            <ac:spMk id="3799" creationId="{00000000-0000-0000-0000-000000000000}"/>
          </ac:spMkLst>
        </pc:spChg>
        <pc:spChg chg="mod">
          <ac:chgData name="Mir Gomez, Pablo" userId="8d3be07d-29e7-4312-aacb-6eda72c0d650" providerId="ADAL" clId="{D0E37CD6-3759-8541-98D3-0739EF79662D}" dt="2022-11-16T17:01:31.892" v="1258" actId="27636"/>
          <ac:spMkLst>
            <pc:docMk/>
            <pc:sldMk cId="0" sldId="305"/>
            <ac:spMk id="3804" creationId="{00000000-0000-0000-0000-000000000000}"/>
          </ac:spMkLst>
        </pc:spChg>
        <pc:spChg chg="mod">
          <ac:chgData name="Mir Gomez, Pablo" userId="8d3be07d-29e7-4312-aacb-6eda72c0d650" providerId="ADAL" clId="{D0E37CD6-3759-8541-98D3-0739EF79662D}" dt="2022-11-16T17:01:31.896" v="1260" actId="27636"/>
          <ac:spMkLst>
            <pc:docMk/>
            <pc:sldMk cId="0" sldId="305"/>
            <ac:spMk id="3805" creationId="{00000000-0000-0000-0000-000000000000}"/>
          </ac:spMkLst>
        </pc:spChg>
        <pc:spChg chg="mod">
          <ac:chgData name="Mir Gomez, Pablo" userId="8d3be07d-29e7-4312-aacb-6eda72c0d650" providerId="ADAL" clId="{D0E37CD6-3759-8541-98D3-0739EF79662D}" dt="2022-11-16T17:01:31.894" v="1259" actId="27636"/>
          <ac:spMkLst>
            <pc:docMk/>
            <pc:sldMk cId="0" sldId="305"/>
            <ac:spMk id="3806" creationId="{00000000-0000-0000-0000-000000000000}"/>
          </ac:spMkLst>
        </pc:spChg>
        <pc:spChg chg="mod">
          <ac:chgData name="Mir Gomez, Pablo" userId="8d3be07d-29e7-4312-aacb-6eda72c0d650" providerId="ADAL" clId="{D0E37CD6-3759-8541-98D3-0739EF79662D}" dt="2022-11-16T17:01:31.887" v="1254" actId="27636"/>
          <ac:spMkLst>
            <pc:docMk/>
            <pc:sldMk cId="0" sldId="305"/>
            <ac:spMk id="3807" creationId="{00000000-0000-0000-0000-000000000000}"/>
          </ac:spMkLst>
        </pc:spChg>
        <pc:spChg chg="mod">
          <ac:chgData name="Mir Gomez, Pablo" userId="8d3be07d-29e7-4312-aacb-6eda72c0d650" providerId="ADAL" clId="{D0E37CD6-3759-8541-98D3-0739EF79662D}" dt="2022-11-16T17:01:31.877" v="1252" actId="27636"/>
          <ac:spMkLst>
            <pc:docMk/>
            <pc:sldMk cId="0" sldId="305"/>
            <ac:spMk id="3808" creationId="{00000000-0000-0000-0000-000000000000}"/>
          </ac:spMkLst>
        </pc:spChg>
        <pc:spChg chg="mod">
          <ac:chgData name="Mir Gomez, Pablo" userId="8d3be07d-29e7-4312-aacb-6eda72c0d650" providerId="ADAL" clId="{D0E37CD6-3759-8541-98D3-0739EF79662D}" dt="2022-11-16T17:01:31.890" v="1256" actId="27636"/>
          <ac:spMkLst>
            <pc:docMk/>
            <pc:sldMk cId="0" sldId="305"/>
            <ac:spMk id="3809" creationId="{00000000-0000-0000-0000-000000000000}"/>
          </ac:spMkLst>
        </pc:spChg>
        <pc:spChg chg="mod">
          <ac:chgData name="Mir Gomez, Pablo" userId="8d3be07d-29e7-4312-aacb-6eda72c0d650" providerId="ADAL" clId="{D0E37CD6-3759-8541-98D3-0739EF79662D}" dt="2022-11-16T17:01:31.869" v="1250" actId="27636"/>
          <ac:spMkLst>
            <pc:docMk/>
            <pc:sldMk cId="0" sldId="305"/>
            <ac:spMk id="3814" creationId="{00000000-0000-0000-0000-000000000000}"/>
          </ac:spMkLst>
        </pc:spChg>
        <pc:spChg chg="mod">
          <ac:chgData name="Mir Gomez, Pablo" userId="8d3be07d-29e7-4312-aacb-6eda72c0d650" providerId="ADAL" clId="{D0E37CD6-3759-8541-98D3-0739EF79662D}" dt="2022-11-16T17:01:31.868" v="1249" actId="27636"/>
          <ac:spMkLst>
            <pc:docMk/>
            <pc:sldMk cId="0" sldId="305"/>
            <ac:spMk id="3815" creationId="{00000000-0000-0000-0000-000000000000}"/>
          </ac:spMkLst>
        </pc:spChg>
        <pc:spChg chg="mod">
          <ac:chgData name="Mir Gomez, Pablo" userId="8d3be07d-29e7-4312-aacb-6eda72c0d650" providerId="ADAL" clId="{D0E37CD6-3759-8541-98D3-0739EF79662D}" dt="2022-11-16T17:01:31.857" v="1240" actId="27636"/>
          <ac:spMkLst>
            <pc:docMk/>
            <pc:sldMk cId="0" sldId="305"/>
            <ac:spMk id="3819" creationId="{00000000-0000-0000-0000-000000000000}"/>
          </ac:spMkLst>
        </pc:spChg>
        <pc:spChg chg="mod">
          <ac:chgData name="Mir Gomez, Pablo" userId="8d3be07d-29e7-4312-aacb-6eda72c0d650" providerId="ADAL" clId="{D0E37CD6-3759-8541-98D3-0739EF79662D}" dt="2022-11-16T17:01:31.864" v="1245" actId="27636"/>
          <ac:spMkLst>
            <pc:docMk/>
            <pc:sldMk cId="0" sldId="305"/>
            <ac:spMk id="3820" creationId="{00000000-0000-0000-0000-000000000000}"/>
          </ac:spMkLst>
        </pc:spChg>
        <pc:spChg chg="mod">
          <ac:chgData name="Mir Gomez, Pablo" userId="8d3be07d-29e7-4312-aacb-6eda72c0d650" providerId="ADAL" clId="{D0E37CD6-3759-8541-98D3-0739EF79662D}" dt="2022-11-16T17:01:31.861" v="1243" actId="27636"/>
          <ac:spMkLst>
            <pc:docMk/>
            <pc:sldMk cId="0" sldId="305"/>
            <ac:spMk id="3821" creationId="{00000000-0000-0000-0000-000000000000}"/>
          </ac:spMkLst>
        </pc:spChg>
        <pc:spChg chg="mod">
          <ac:chgData name="Mir Gomez, Pablo" userId="8d3be07d-29e7-4312-aacb-6eda72c0d650" providerId="ADAL" clId="{D0E37CD6-3759-8541-98D3-0739EF79662D}" dt="2022-11-16T17:01:31.913" v="1272" actId="27636"/>
          <ac:spMkLst>
            <pc:docMk/>
            <pc:sldMk cId="0" sldId="305"/>
            <ac:spMk id="3822" creationId="{00000000-0000-0000-0000-000000000000}"/>
          </ac:spMkLst>
        </pc:spChg>
        <pc:spChg chg="mod">
          <ac:chgData name="Mir Gomez, Pablo" userId="8d3be07d-29e7-4312-aacb-6eda72c0d650" providerId="ADAL" clId="{D0E37CD6-3759-8541-98D3-0739EF79662D}" dt="2022-11-16T17:01:31.911" v="1271" actId="27636"/>
          <ac:spMkLst>
            <pc:docMk/>
            <pc:sldMk cId="0" sldId="305"/>
            <ac:spMk id="3824" creationId="{00000000-0000-0000-0000-000000000000}"/>
          </ac:spMkLst>
        </pc:spChg>
        <pc:spChg chg="mod">
          <ac:chgData name="Mir Gomez, Pablo" userId="8d3be07d-29e7-4312-aacb-6eda72c0d650" providerId="ADAL" clId="{D0E37CD6-3759-8541-98D3-0739EF79662D}" dt="2022-11-16T17:01:31.915" v="1274" actId="27636"/>
          <ac:spMkLst>
            <pc:docMk/>
            <pc:sldMk cId="0" sldId="305"/>
            <ac:spMk id="3825" creationId="{00000000-0000-0000-0000-000000000000}"/>
          </ac:spMkLst>
        </pc:spChg>
        <pc:spChg chg="mod">
          <ac:chgData name="Mir Gomez, Pablo" userId="8d3be07d-29e7-4312-aacb-6eda72c0d650" providerId="ADAL" clId="{D0E37CD6-3759-8541-98D3-0739EF79662D}" dt="2022-11-16T17:01:31.914" v="1273" actId="27636"/>
          <ac:spMkLst>
            <pc:docMk/>
            <pc:sldMk cId="0" sldId="305"/>
            <ac:spMk id="3826" creationId="{00000000-0000-0000-0000-000000000000}"/>
          </ac:spMkLst>
        </pc:spChg>
        <pc:spChg chg="mod">
          <ac:chgData name="Mir Gomez, Pablo" userId="8d3be07d-29e7-4312-aacb-6eda72c0d650" providerId="ADAL" clId="{D0E37CD6-3759-8541-98D3-0739EF79662D}" dt="2022-11-16T17:01:31.907" v="1268" actId="27636"/>
          <ac:spMkLst>
            <pc:docMk/>
            <pc:sldMk cId="0" sldId="305"/>
            <ac:spMk id="3827" creationId="{00000000-0000-0000-0000-000000000000}"/>
          </ac:spMkLst>
        </pc:spChg>
        <pc:spChg chg="mod">
          <ac:chgData name="Mir Gomez, Pablo" userId="8d3be07d-29e7-4312-aacb-6eda72c0d650" providerId="ADAL" clId="{D0E37CD6-3759-8541-98D3-0739EF79662D}" dt="2022-11-16T17:01:31.910" v="1270" actId="27636"/>
          <ac:spMkLst>
            <pc:docMk/>
            <pc:sldMk cId="0" sldId="305"/>
            <ac:spMk id="3831" creationId="{00000000-0000-0000-0000-000000000000}"/>
          </ac:spMkLst>
        </pc:spChg>
        <pc:spChg chg="mod">
          <ac:chgData name="Mir Gomez, Pablo" userId="8d3be07d-29e7-4312-aacb-6eda72c0d650" providerId="ADAL" clId="{D0E37CD6-3759-8541-98D3-0739EF79662D}" dt="2022-11-16T17:01:31.909" v="1269" actId="27636"/>
          <ac:spMkLst>
            <pc:docMk/>
            <pc:sldMk cId="0" sldId="305"/>
            <ac:spMk id="3832" creationId="{00000000-0000-0000-0000-000000000000}"/>
          </ac:spMkLst>
        </pc:spChg>
        <pc:spChg chg="mod">
          <ac:chgData name="Mir Gomez, Pablo" userId="8d3be07d-29e7-4312-aacb-6eda72c0d650" providerId="ADAL" clId="{D0E37CD6-3759-8541-98D3-0739EF79662D}" dt="2022-11-16T17:01:31.903" v="1265" actId="27636"/>
          <ac:spMkLst>
            <pc:docMk/>
            <pc:sldMk cId="0" sldId="305"/>
            <ac:spMk id="3833" creationId="{00000000-0000-0000-0000-000000000000}"/>
          </ac:spMkLst>
        </pc:spChg>
        <pc:spChg chg="mod">
          <ac:chgData name="Mir Gomez, Pablo" userId="8d3be07d-29e7-4312-aacb-6eda72c0d650" providerId="ADAL" clId="{D0E37CD6-3759-8541-98D3-0739EF79662D}" dt="2022-11-16T17:01:31.902" v="1264" actId="27636"/>
          <ac:spMkLst>
            <pc:docMk/>
            <pc:sldMk cId="0" sldId="305"/>
            <ac:spMk id="3834" creationId="{00000000-0000-0000-0000-000000000000}"/>
          </ac:spMkLst>
        </pc:spChg>
        <pc:spChg chg="mod">
          <ac:chgData name="Mir Gomez, Pablo" userId="8d3be07d-29e7-4312-aacb-6eda72c0d650" providerId="ADAL" clId="{D0E37CD6-3759-8541-98D3-0739EF79662D}" dt="2022-11-16T17:01:31.906" v="1267" actId="27636"/>
          <ac:spMkLst>
            <pc:docMk/>
            <pc:sldMk cId="0" sldId="305"/>
            <ac:spMk id="3836" creationId="{00000000-0000-0000-0000-000000000000}"/>
          </ac:spMkLst>
        </pc:spChg>
        <pc:spChg chg="mod">
          <ac:chgData name="Mir Gomez, Pablo" userId="8d3be07d-29e7-4312-aacb-6eda72c0d650" providerId="ADAL" clId="{D0E37CD6-3759-8541-98D3-0739EF79662D}" dt="2022-11-16T17:01:31.905" v="1266" actId="27636"/>
          <ac:spMkLst>
            <pc:docMk/>
            <pc:sldMk cId="0" sldId="305"/>
            <ac:spMk id="3837" creationId="{00000000-0000-0000-0000-000000000000}"/>
          </ac:spMkLst>
        </pc:spChg>
        <pc:spChg chg="mod">
          <ac:chgData name="Mir Gomez, Pablo" userId="8d3be07d-29e7-4312-aacb-6eda72c0d650" providerId="ADAL" clId="{D0E37CD6-3759-8541-98D3-0739EF79662D}" dt="2022-11-16T17:01:31.897" v="1261" actId="27636"/>
          <ac:spMkLst>
            <pc:docMk/>
            <pc:sldMk cId="0" sldId="305"/>
            <ac:spMk id="3841" creationId="{00000000-0000-0000-0000-000000000000}"/>
          </ac:spMkLst>
        </pc:spChg>
        <pc:spChg chg="mod">
          <ac:chgData name="Mir Gomez, Pablo" userId="8d3be07d-29e7-4312-aacb-6eda72c0d650" providerId="ADAL" clId="{D0E37CD6-3759-8541-98D3-0739EF79662D}" dt="2022-11-16T17:01:31.901" v="1263" actId="27636"/>
          <ac:spMkLst>
            <pc:docMk/>
            <pc:sldMk cId="0" sldId="305"/>
            <ac:spMk id="3842" creationId="{00000000-0000-0000-0000-000000000000}"/>
          </ac:spMkLst>
        </pc:spChg>
        <pc:spChg chg="mod">
          <ac:chgData name="Mir Gomez, Pablo" userId="8d3be07d-29e7-4312-aacb-6eda72c0d650" providerId="ADAL" clId="{D0E37CD6-3759-8541-98D3-0739EF79662D}" dt="2022-11-16T17:01:31.899" v="1262" actId="27636"/>
          <ac:spMkLst>
            <pc:docMk/>
            <pc:sldMk cId="0" sldId="305"/>
            <ac:spMk id="3843" creationId="{00000000-0000-0000-0000-000000000000}"/>
          </ac:spMkLst>
        </pc:spChg>
        <pc:spChg chg="mod">
          <ac:chgData name="Mir Gomez, Pablo" userId="8d3be07d-29e7-4312-aacb-6eda72c0d650" providerId="ADAL" clId="{D0E37CD6-3759-8541-98D3-0739EF79662D}" dt="2022-11-16T17:01:32.082" v="1422" actId="27636"/>
          <ac:spMkLst>
            <pc:docMk/>
            <pc:sldMk cId="0" sldId="305"/>
            <ac:spMk id="3844" creationId="{00000000-0000-0000-0000-000000000000}"/>
          </ac:spMkLst>
        </pc:spChg>
        <pc:spChg chg="mod">
          <ac:chgData name="Mir Gomez, Pablo" userId="8d3be07d-29e7-4312-aacb-6eda72c0d650" providerId="ADAL" clId="{D0E37CD6-3759-8541-98D3-0739EF79662D}" dt="2022-11-16T17:01:32.080" v="1420" actId="27636"/>
          <ac:spMkLst>
            <pc:docMk/>
            <pc:sldMk cId="0" sldId="305"/>
            <ac:spMk id="3845" creationId="{00000000-0000-0000-0000-000000000000}"/>
          </ac:spMkLst>
        </pc:spChg>
        <pc:spChg chg="mod">
          <ac:chgData name="Mir Gomez, Pablo" userId="8d3be07d-29e7-4312-aacb-6eda72c0d650" providerId="ADAL" clId="{D0E37CD6-3759-8541-98D3-0739EF79662D}" dt="2022-11-16T17:01:32.085" v="1425" actId="27636"/>
          <ac:spMkLst>
            <pc:docMk/>
            <pc:sldMk cId="0" sldId="305"/>
            <ac:spMk id="3846" creationId="{00000000-0000-0000-0000-000000000000}"/>
          </ac:spMkLst>
        </pc:spChg>
        <pc:spChg chg="mod">
          <ac:chgData name="Mir Gomez, Pablo" userId="8d3be07d-29e7-4312-aacb-6eda72c0d650" providerId="ADAL" clId="{D0E37CD6-3759-8541-98D3-0739EF79662D}" dt="2022-11-16T17:01:32.084" v="1424" actId="27636"/>
          <ac:spMkLst>
            <pc:docMk/>
            <pc:sldMk cId="0" sldId="305"/>
            <ac:spMk id="3847" creationId="{00000000-0000-0000-0000-000000000000}"/>
          </ac:spMkLst>
        </pc:spChg>
        <pc:spChg chg="mod">
          <ac:chgData name="Mir Gomez, Pablo" userId="8d3be07d-29e7-4312-aacb-6eda72c0d650" providerId="ADAL" clId="{D0E37CD6-3759-8541-98D3-0739EF79662D}" dt="2022-11-16T17:01:32.074" v="1414" actId="27636"/>
          <ac:spMkLst>
            <pc:docMk/>
            <pc:sldMk cId="0" sldId="305"/>
            <ac:spMk id="3848" creationId="{00000000-0000-0000-0000-000000000000}"/>
          </ac:spMkLst>
        </pc:spChg>
        <pc:spChg chg="mod">
          <ac:chgData name="Mir Gomez, Pablo" userId="8d3be07d-29e7-4312-aacb-6eda72c0d650" providerId="ADAL" clId="{D0E37CD6-3759-8541-98D3-0739EF79662D}" dt="2022-11-16T17:01:32.078" v="1418" actId="27636"/>
          <ac:spMkLst>
            <pc:docMk/>
            <pc:sldMk cId="0" sldId="305"/>
            <ac:spMk id="3852" creationId="{00000000-0000-0000-0000-000000000000}"/>
          </ac:spMkLst>
        </pc:spChg>
        <pc:spChg chg="mod">
          <ac:chgData name="Mir Gomez, Pablo" userId="8d3be07d-29e7-4312-aacb-6eda72c0d650" providerId="ADAL" clId="{D0E37CD6-3759-8541-98D3-0739EF79662D}" dt="2022-11-16T17:01:32.076" v="1416" actId="27636"/>
          <ac:spMkLst>
            <pc:docMk/>
            <pc:sldMk cId="0" sldId="305"/>
            <ac:spMk id="3853" creationId="{00000000-0000-0000-0000-000000000000}"/>
          </ac:spMkLst>
        </pc:spChg>
        <pc:spChg chg="mod">
          <ac:chgData name="Mir Gomez, Pablo" userId="8d3be07d-29e7-4312-aacb-6eda72c0d650" providerId="ADAL" clId="{D0E37CD6-3759-8541-98D3-0739EF79662D}" dt="2022-11-16T17:01:32.063" v="1406" actId="27636"/>
          <ac:spMkLst>
            <pc:docMk/>
            <pc:sldMk cId="0" sldId="305"/>
            <ac:spMk id="3857" creationId="{00000000-0000-0000-0000-000000000000}"/>
          </ac:spMkLst>
        </pc:spChg>
        <pc:spChg chg="mod">
          <ac:chgData name="Mir Gomez, Pablo" userId="8d3be07d-29e7-4312-aacb-6eda72c0d650" providerId="ADAL" clId="{D0E37CD6-3759-8541-98D3-0739EF79662D}" dt="2022-11-16T17:01:32.070" v="1411" actId="27636"/>
          <ac:spMkLst>
            <pc:docMk/>
            <pc:sldMk cId="0" sldId="305"/>
            <ac:spMk id="3858" creationId="{00000000-0000-0000-0000-000000000000}"/>
          </ac:spMkLst>
        </pc:spChg>
        <pc:spChg chg="mod">
          <ac:chgData name="Mir Gomez, Pablo" userId="8d3be07d-29e7-4312-aacb-6eda72c0d650" providerId="ADAL" clId="{D0E37CD6-3759-8541-98D3-0739EF79662D}" dt="2022-11-16T17:01:32.068" v="1409" actId="27636"/>
          <ac:spMkLst>
            <pc:docMk/>
            <pc:sldMk cId="0" sldId="305"/>
            <ac:spMk id="3859" creationId="{00000000-0000-0000-0000-000000000000}"/>
          </ac:spMkLst>
        </pc:spChg>
        <pc:spChg chg="mod">
          <ac:chgData name="Mir Gomez, Pablo" userId="8d3be07d-29e7-4312-aacb-6eda72c0d650" providerId="ADAL" clId="{D0E37CD6-3759-8541-98D3-0739EF79662D}" dt="2022-11-16T17:01:32.053" v="1399" actId="27636"/>
          <ac:spMkLst>
            <pc:docMk/>
            <pc:sldMk cId="0" sldId="305"/>
            <ac:spMk id="3863" creationId="{00000000-0000-0000-0000-000000000000}"/>
          </ac:spMkLst>
        </pc:spChg>
        <pc:spChg chg="mod">
          <ac:chgData name="Mir Gomez, Pablo" userId="8d3be07d-29e7-4312-aacb-6eda72c0d650" providerId="ADAL" clId="{D0E37CD6-3759-8541-98D3-0739EF79662D}" dt="2022-11-16T17:01:32.059" v="1403" actId="27636"/>
          <ac:spMkLst>
            <pc:docMk/>
            <pc:sldMk cId="0" sldId="305"/>
            <ac:spMk id="3864" creationId="{00000000-0000-0000-0000-000000000000}"/>
          </ac:spMkLst>
        </pc:spChg>
        <pc:spChg chg="mod">
          <ac:chgData name="Mir Gomez, Pablo" userId="8d3be07d-29e7-4312-aacb-6eda72c0d650" providerId="ADAL" clId="{D0E37CD6-3759-8541-98D3-0739EF79662D}" dt="2022-11-16T17:01:32.058" v="1402" actId="27636"/>
          <ac:spMkLst>
            <pc:docMk/>
            <pc:sldMk cId="0" sldId="305"/>
            <ac:spMk id="3865" creationId="{00000000-0000-0000-0000-000000000000}"/>
          </ac:spMkLst>
        </pc:spChg>
        <pc:spChg chg="mod">
          <ac:chgData name="Mir Gomez, Pablo" userId="8d3be07d-29e7-4312-aacb-6eda72c0d650" providerId="ADAL" clId="{D0E37CD6-3759-8541-98D3-0739EF79662D}" dt="2022-11-16T17:01:31.852" v="1235" actId="27636"/>
          <ac:spMkLst>
            <pc:docMk/>
            <pc:sldMk cId="0" sldId="305"/>
            <ac:spMk id="3866" creationId="{00000000-0000-0000-0000-000000000000}"/>
          </ac:spMkLst>
        </pc:spChg>
        <pc:spChg chg="mod">
          <ac:chgData name="Mir Gomez, Pablo" userId="8d3be07d-29e7-4312-aacb-6eda72c0d650" providerId="ADAL" clId="{D0E37CD6-3759-8541-98D3-0739EF79662D}" dt="2022-11-16T17:01:31.849" v="1233" actId="27636"/>
          <ac:spMkLst>
            <pc:docMk/>
            <pc:sldMk cId="0" sldId="305"/>
            <ac:spMk id="3867" creationId="{00000000-0000-0000-0000-000000000000}"/>
          </ac:spMkLst>
        </pc:spChg>
        <pc:spChg chg="mod">
          <ac:chgData name="Mir Gomez, Pablo" userId="8d3be07d-29e7-4312-aacb-6eda72c0d650" providerId="ADAL" clId="{D0E37CD6-3759-8541-98D3-0739EF79662D}" dt="2022-11-16T17:01:31.855" v="1238" actId="27636"/>
          <ac:spMkLst>
            <pc:docMk/>
            <pc:sldMk cId="0" sldId="305"/>
            <ac:spMk id="3868" creationId="{00000000-0000-0000-0000-000000000000}"/>
          </ac:spMkLst>
        </pc:spChg>
        <pc:spChg chg="mod">
          <ac:chgData name="Mir Gomez, Pablo" userId="8d3be07d-29e7-4312-aacb-6eda72c0d650" providerId="ADAL" clId="{D0E37CD6-3759-8541-98D3-0739EF79662D}" dt="2022-11-16T17:01:31.854" v="1237" actId="27636"/>
          <ac:spMkLst>
            <pc:docMk/>
            <pc:sldMk cId="0" sldId="305"/>
            <ac:spMk id="3869" creationId="{00000000-0000-0000-0000-000000000000}"/>
          </ac:spMkLst>
        </pc:spChg>
        <pc:spChg chg="mod">
          <ac:chgData name="Mir Gomez, Pablo" userId="8d3be07d-29e7-4312-aacb-6eda72c0d650" providerId="ADAL" clId="{D0E37CD6-3759-8541-98D3-0739EF79662D}" dt="2022-11-16T17:01:31.842" v="1228" actId="27636"/>
          <ac:spMkLst>
            <pc:docMk/>
            <pc:sldMk cId="0" sldId="305"/>
            <ac:spMk id="3873" creationId="{00000000-0000-0000-0000-000000000000}"/>
          </ac:spMkLst>
        </pc:spChg>
        <pc:spChg chg="mod">
          <ac:chgData name="Mir Gomez, Pablo" userId="8d3be07d-29e7-4312-aacb-6eda72c0d650" providerId="ADAL" clId="{D0E37CD6-3759-8541-98D3-0739EF79662D}" dt="2022-11-16T17:01:31.846" v="1231" actId="27636"/>
          <ac:spMkLst>
            <pc:docMk/>
            <pc:sldMk cId="0" sldId="305"/>
            <ac:spMk id="3874" creationId="{00000000-0000-0000-0000-000000000000}"/>
          </ac:spMkLst>
        </pc:spChg>
        <pc:spChg chg="mod">
          <ac:chgData name="Mir Gomez, Pablo" userId="8d3be07d-29e7-4312-aacb-6eda72c0d650" providerId="ADAL" clId="{D0E37CD6-3759-8541-98D3-0739EF79662D}" dt="2022-11-16T17:01:31.844" v="1229" actId="27636"/>
          <ac:spMkLst>
            <pc:docMk/>
            <pc:sldMk cId="0" sldId="305"/>
            <ac:spMk id="3875" creationId="{00000000-0000-0000-0000-000000000000}"/>
          </ac:spMkLst>
        </pc:spChg>
        <pc:spChg chg="mod">
          <ac:chgData name="Mir Gomez, Pablo" userId="8d3be07d-29e7-4312-aacb-6eda72c0d650" providerId="ADAL" clId="{D0E37CD6-3759-8541-98D3-0739EF79662D}" dt="2022-11-16T17:01:32.093" v="1432" actId="27636"/>
          <ac:spMkLst>
            <pc:docMk/>
            <pc:sldMk cId="0" sldId="305"/>
            <ac:spMk id="3876" creationId="{00000000-0000-0000-0000-000000000000}"/>
          </ac:spMkLst>
        </pc:spChg>
        <pc:spChg chg="mod">
          <ac:chgData name="Mir Gomez, Pablo" userId="8d3be07d-29e7-4312-aacb-6eda72c0d650" providerId="ADAL" clId="{D0E37CD6-3759-8541-98D3-0739EF79662D}" dt="2022-11-16T17:01:32.091" v="1430" actId="27636"/>
          <ac:spMkLst>
            <pc:docMk/>
            <pc:sldMk cId="0" sldId="305"/>
            <ac:spMk id="3877" creationId="{00000000-0000-0000-0000-000000000000}"/>
          </ac:spMkLst>
        </pc:spChg>
        <pc:spChg chg="mod">
          <ac:chgData name="Mir Gomez, Pablo" userId="8d3be07d-29e7-4312-aacb-6eda72c0d650" providerId="ADAL" clId="{D0E37CD6-3759-8541-98D3-0739EF79662D}" dt="2022-11-16T17:01:31.839" v="1226" actId="27636"/>
          <ac:spMkLst>
            <pc:docMk/>
            <pc:sldMk cId="0" sldId="305"/>
            <ac:spMk id="3878" creationId="{00000000-0000-0000-0000-000000000000}"/>
          </ac:spMkLst>
        </pc:spChg>
        <pc:spChg chg="mod">
          <ac:chgData name="Mir Gomez, Pablo" userId="8d3be07d-29e7-4312-aacb-6eda72c0d650" providerId="ADAL" clId="{D0E37CD6-3759-8541-98D3-0739EF79662D}" dt="2022-11-16T17:01:32.071" v="1412" actId="27636"/>
          <ac:spMkLst>
            <pc:docMk/>
            <pc:sldMk cId="0" sldId="305"/>
            <ac:spMk id="3879" creationId="{00000000-0000-0000-0000-000000000000}"/>
          </ac:spMkLst>
        </pc:spChg>
        <pc:spChg chg="mod">
          <ac:chgData name="Mir Gomez, Pablo" userId="8d3be07d-29e7-4312-aacb-6eda72c0d650" providerId="ADAL" clId="{D0E37CD6-3759-8541-98D3-0739EF79662D}" dt="2022-11-16T17:01:32.069" v="1410" actId="27636"/>
          <ac:spMkLst>
            <pc:docMk/>
            <pc:sldMk cId="0" sldId="305"/>
            <ac:spMk id="3880" creationId="{00000000-0000-0000-0000-000000000000}"/>
          </ac:spMkLst>
        </pc:spChg>
        <pc:spChg chg="mod">
          <ac:chgData name="Mir Gomez, Pablo" userId="8d3be07d-29e7-4312-aacb-6eda72c0d650" providerId="ADAL" clId="{D0E37CD6-3759-8541-98D3-0739EF79662D}" dt="2022-11-16T17:01:32.056" v="1401" actId="27636"/>
          <ac:spMkLst>
            <pc:docMk/>
            <pc:sldMk cId="0" sldId="305"/>
            <ac:spMk id="3881" creationId="{00000000-0000-0000-0000-000000000000}"/>
          </ac:spMkLst>
        </pc:spChg>
        <pc:spChg chg="mod">
          <ac:chgData name="Mir Gomez, Pablo" userId="8d3be07d-29e7-4312-aacb-6eda72c0d650" providerId="ADAL" clId="{D0E37CD6-3759-8541-98D3-0739EF79662D}" dt="2022-11-16T17:01:32.055" v="1400" actId="27636"/>
          <ac:spMkLst>
            <pc:docMk/>
            <pc:sldMk cId="0" sldId="305"/>
            <ac:spMk id="3882" creationId="{00000000-0000-0000-0000-000000000000}"/>
          </ac:spMkLst>
        </pc:spChg>
        <pc:spChg chg="mod">
          <ac:chgData name="Mir Gomez, Pablo" userId="8d3be07d-29e7-4312-aacb-6eda72c0d650" providerId="ADAL" clId="{D0E37CD6-3759-8541-98D3-0739EF79662D}" dt="2022-11-16T17:01:32.061" v="1404" actId="27636"/>
          <ac:spMkLst>
            <pc:docMk/>
            <pc:sldMk cId="0" sldId="305"/>
            <ac:spMk id="3883" creationId="{00000000-0000-0000-0000-000000000000}"/>
          </ac:spMkLst>
        </pc:spChg>
        <pc:spChg chg="mod">
          <ac:chgData name="Mir Gomez, Pablo" userId="8d3be07d-29e7-4312-aacb-6eda72c0d650" providerId="ADAL" clId="{D0E37CD6-3759-8541-98D3-0739EF79662D}" dt="2022-11-16T17:01:32.050" v="1396" actId="27636"/>
          <ac:spMkLst>
            <pc:docMk/>
            <pc:sldMk cId="0" sldId="305"/>
            <ac:spMk id="3887" creationId="{00000000-0000-0000-0000-000000000000}"/>
          </ac:spMkLst>
        </pc:spChg>
        <pc:spChg chg="mod">
          <ac:chgData name="Mir Gomez, Pablo" userId="8d3be07d-29e7-4312-aacb-6eda72c0d650" providerId="ADAL" clId="{D0E37CD6-3759-8541-98D3-0739EF79662D}" dt="2022-11-16T17:01:32.048" v="1394" actId="27636"/>
          <ac:spMkLst>
            <pc:docMk/>
            <pc:sldMk cId="0" sldId="305"/>
            <ac:spMk id="3888" creationId="{00000000-0000-0000-0000-000000000000}"/>
          </ac:spMkLst>
        </pc:spChg>
        <pc:spChg chg="mod">
          <ac:chgData name="Mir Gomez, Pablo" userId="8d3be07d-29e7-4312-aacb-6eda72c0d650" providerId="ADAL" clId="{D0E37CD6-3759-8541-98D3-0739EF79662D}" dt="2022-11-16T17:01:32.051" v="1397" actId="27636"/>
          <ac:spMkLst>
            <pc:docMk/>
            <pc:sldMk cId="0" sldId="305"/>
            <ac:spMk id="3889" creationId="{00000000-0000-0000-0000-000000000000}"/>
          </ac:spMkLst>
        </pc:spChg>
        <pc:spChg chg="mod">
          <ac:chgData name="Mir Gomez, Pablo" userId="8d3be07d-29e7-4312-aacb-6eda72c0d650" providerId="ADAL" clId="{D0E37CD6-3759-8541-98D3-0739EF79662D}" dt="2022-11-16T17:01:32.019" v="1366" actId="27636"/>
          <ac:spMkLst>
            <pc:docMk/>
            <pc:sldMk cId="0" sldId="305"/>
            <ac:spMk id="3893" creationId="{00000000-0000-0000-0000-000000000000}"/>
          </ac:spMkLst>
        </pc:spChg>
        <pc:spChg chg="mod">
          <ac:chgData name="Mir Gomez, Pablo" userId="8d3be07d-29e7-4312-aacb-6eda72c0d650" providerId="ADAL" clId="{D0E37CD6-3759-8541-98D3-0739EF79662D}" dt="2022-11-16T17:01:32.021" v="1368" actId="27636"/>
          <ac:spMkLst>
            <pc:docMk/>
            <pc:sldMk cId="0" sldId="305"/>
            <ac:spMk id="3896" creationId="{00000000-0000-0000-0000-000000000000}"/>
          </ac:spMkLst>
        </pc:spChg>
        <pc:spChg chg="mod">
          <ac:chgData name="Mir Gomez, Pablo" userId="8d3be07d-29e7-4312-aacb-6eda72c0d650" providerId="ADAL" clId="{D0E37CD6-3759-8541-98D3-0739EF79662D}" dt="2022-11-16T17:01:32.020" v="1367" actId="27636"/>
          <ac:spMkLst>
            <pc:docMk/>
            <pc:sldMk cId="0" sldId="305"/>
            <ac:spMk id="3897" creationId="{00000000-0000-0000-0000-000000000000}"/>
          </ac:spMkLst>
        </pc:spChg>
        <pc:spChg chg="mod">
          <ac:chgData name="Mir Gomez, Pablo" userId="8d3be07d-29e7-4312-aacb-6eda72c0d650" providerId="ADAL" clId="{D0E37CD6-3759-8541-98D3-0739EF79662D}" dt="2022-11-16T17:01:32.017" v="1364" actId="27636"/>
          <ac:spMkLst>
            <pc:docMk/>
            <pc:sldMk cId="0" sldId="305"/>
            <ac:spMk id="3898" creationId="{00000000-0000-0000-0000-000000000000}"/>
          </ac:spMkLst>
        </pc:spChg>
        <pc:spChg chg="mod">
          <ac:chgData name="Mir Gomez, Pablo" userId="8d3be07d-29e7-4312-aacb-6eda72c0d650" providerId="ADAL" clId="{D0E37CD6-3759-8541-98D3-0739EF79662D}" dt="2022-11-16T17:01:32.015" v="1363" actId="27636"/>
          <ac:spMkLst>
            <pc:docMk/>
            <pc:sldMk cId="0" sldId="305"/>
            <ac:spMk id="3899" creationId="{00000000-0000-0000-0000-000000000000}"/>
          </ac:spMkLst>
        </pc:spChg>
        <pc:spChg chg="mod">
          <ac:chgData name="Mir Gomez, Pablo" userId="8d3be07d-29e7-4312-aacb-6eda72c0d650" providerId="ADAL" clId="{D0E37CD6-3759-8541-98D3-0739EF79662D}" dt="2022-11-16T17:01:32.018" v="1365" actId="27636"/>
          <ac:spMkLst>
            <pc:docMk/>
            <pc:sldMk cId="0" sldId="305"/>
            <ac:spMk id="3900" creationId="{00000000-0000-0000-0000-000000000000}"/>
          </ac:spMkLst>
        </pc:spChg>
        <pc:spChg chg="mod">
          <ac:chgData name="Mir Gomez, Pablo" userId="8d3be07d-29e7-4312-aacb-6eda72c0d650" providerId="ADAL" clId="{D0E37CD6-3759-8541-98D3-0739EF79662D}" dt="2022-11-16T17:01:32.014" v="1361" actId="27636"/>
          <ac:spMkLst>
            <pc:docMk/>
            <pc:sldMk cId="0" sldId="305"/>
            <ac:spMk id="3904" creationId="{00000000-0000-0000-0000-000000000000}"/>
          </ac:spMkLst>
        </pc:spChg>
        <pc:spChg chg="mod">
          <ac:chgData name="Mir Gomez, Pablo" userId="8d3be07d-29e7-4312-aacb-6eda72c0d650" providerId="ADAL" clId="{D0E37CD6-3759-8541-98D3-0739EF79662D}" dt="2022-11-16T17:01:32.012" v="1360" actId="27636"/>
          <ac:spMkLst>
            <pc:docMk/>
            <pc:sldMk cId="0" sldId="305"/>
            <ac:spMk id="3905" creationId="{00000000-0000-0000-0000-000000000000}"/>
          </ac:spMkLst>
        </pc:spChg>
        <pc:spChg chg="mod">
          <ac:chgData name="Mir Gomez, Pablo" userId="8d3be07d-29e7-4312-aacb-6eda72c0d650" providerId="ADAL" clId="{D0E37CD6-3759-8541-98D3-0739EF79662D}" dt="2022-11-16T17:01:32.014" v="1362" actId="27636"/>
          <ac:spMkLst>
            <pc:docMk/>
            <pc:sldMk cId="0" sldId="305"/>
            <ac:spMk id="3906" creationId="{00000000-0000-0000-0000-000000000000}"/>
          </ac:spMkLst>
        </pc:spChg>
        <pc:spChg chg="mod">
          <ac:chgData name="Mir Gomez, Pablo" userId="8d3be07d-29e7-4312-aacb-6eda72c0d650" providerId="ADAL" clId="{D0E37CD6-3759-8541-98D3-0739EF79662D}" dt="2022-11-16T17:01:32.028" v="1377" actId="27636"/>
          <ac:spMkLst>
            <pc:docMk/>
            <pc:sldMk cId="0" sldId="305"/>
            <ac:spMk id="3914" creationId="{00000000-0000-0000-0000-000000000000}"/>
          </ac:spMkLst>
        </pc:spChg>
        <pc:spChg chg="mod">
          <ac:chgData name="Mir Gomez, Pablo" userId="8d3be07d-29e7-4312-aacb-6eda72c0d650" providerId="ADAL" clId="{D0E37CD6-3759-8541-98D3-0739EF79662D}" dt="2022-11-16T17:01:32.028" v="1376" actId="27636"/>
          <ac:spMkLst>
            <pc:docMk/>
            <pc:sldMk cId="0" sldId="305"/>
            <ac:spMk id="3915" creationId="{00000000-0000-0000-0000-000000000000}"/>
          </ac:spMkLst>
        </pc:spChg>
        <pc:spChg chg="mod">
          <ac:chgData name="Mir Gomez, Pablo" userId="8d3be07d-29e7-4312-aacb-6eda72c0d650" providerId="ADAL" clId="{D0E37CD6-3759-8541-98D3-0739EF79662D}" dt="2022-11-16T17:01:32.025" v="1374" actId="27636"/>
          <ac:spMkLst>
            <pc:docMk/>
            <pc:sldMk cId="0" sldId="305"/>
            <ac:spMk id="3923" creationId="{00000000-0000-0000-0000-000000000000}"/>
          </ac:spMkLst>
        </pc:spChg>
        <pc:spChg chg="mod">
          <ac:chgData name="Mir Gomez, Pablo" userId="8d3be07d-29e7-4312-aacb-6eda72c0d650" providerId="ADAL" clId="{D0E37CD6-3759-8541-98D3-0739EF79662D}" dt="2022-11-16T17:01:32.023" v="1372" actId="27636"/>
          <ac:spMkLst>
            <pc:docMk/>
            <pc:sldMk cId="0" sldId="305"/>
            <ac:spMk id="3926" creationId="{00000000-0000-0000-0000-000000000000}"/>
          </ac:spMkLst>
        </pc:spChg>
        <pc:spChg chg="mod">
          <ac:chgData name="Mir Gomez, Pablo" userId="8d3be07d-29e7-4312-aacb-6eda72c0d650" providerId="ADAL" clId="{D0E37CD6-3759-8541-98D3-0739EF79662D}" dt="2022-11-16T17:01:32.023" v="1371" actId="27636"/>
          <ac:spMkLst>
            <pc:docMk/>
            <pc:sldMk cId="0" sldId="305"/>
            <ac:spMk id="3927" creationId="{00000000-0000-0000-0000-000000000000}"/>
          </ac:spMkLst>
        </pc:spChg>
        <pc:spChg chg="mod">
          <ac:chgData name="Mir Gomez, Pablo" userId="8d3be07d-29e7-4312-aacb-6eda72c0d650" providerId="ADAL" clId="{D0E37CD6-3759-8541-98D3-0739EF79662D}" dt="2022-11-16T17:01:32.022" v="1369" actId="27636"/>
          <ac:spMkLst>
            <pc:docMk/>
            <pc:sldMk cId="0" sldId="305"/>
            <ac:spMk id="3934" creationId="{00000000-0000-0000-0000-000000000000}"/>
          </ac:spMkLst>
        </pc:spChg>
        <pc:spChg chg="mod">
          <ac:chgData name="Mir Gomez, Pablo" userId="8d3be07d-29e7-4312-aacb-6eda72c0d650" providerId="ADAL" clId="{D0E37CD6-3759-8541-98D3-0739EF79662D}" dt="2022-11-16T17:01:32.022" v="1370" actId="27636"/>
          <ac:spMkLst>
            <pc:docMk/>
            <pc:sldMk cId="0" sldId="305"/>
            <ac:spMk id="3935" creationId="{00000000-0000-0000-0000-000000000000}"/>
          </ac:spMkLst>
        </pc:spChg>
        <pc:spChg chg="mod">
          <ac:chgData name="Mir Gomez, Pablo" userId="8d3be07d-29e7-4312-aacb-6eda72c0d650" providerId="ADAL" clId="{D0E37CD6-3759-8541-98D3-0739EF79662D}" dt="2022-11-16T17:01:32" v="1348" actId="27636"/>
          <ac:spMkLst>
            <pc:docMk/>
            <pc:sldMk cId="0" sldId="305"/>
            <ac:spMk id="3943" creationId="{00000000-0000-0000-0000-000000000000}"/>
          </ac:spMkLst>
        </pc:spChg>
        <pc:spChg chg="mod">
          <ac:chgData name="Mir Gomez, Pablo" userId="8d3be07d-29e7-4312-aacb-6eda72c0d650" providerId="ADAL" clId="{D0E37CD6-3759-8541-98D3-0739EF79662D}" dt="2022-11-16T17:01:31.997" v="1345" actId="27636"/>
          <ac:spMkLst>
            <pc:docMk/>
            <pc:sldMk cId="0" sldId="305"/>
            <ac:spMk id="3946" creationId="{00000000-0000-0000-0000-000000000000}"/>
          </ac:spMkLst>
        </pc:spChg>
        <pc:spChg chg="mod">
          <ac:chgData name="Mir Gomez, Pablo" userId="8d3be07d-29e7-4312-aacb-6eda72c0d650" providerId="ADAL" clId="{D0E37CD6-3759-8541-98D3-0739EF79662D}" dt="2022-11-16T17:01:31.998" v="1347" actId="27636"/>
          <ac:spMkLst>
            <pc:docMk/>
            <pc:sldMk cId="0" sldId="305"/>
            <ac:spMk id="3947" creationId="{00000000-0000-0000-0000-000000000000}"/>
          </ac:spMkLst>
        </pc:spChg>
        <pc:spChg chg="mod">
          <ac:chgData name="Mir Gomez, Pablo" userId="8d3be07d-29e7-4312-aacb-6eda72c0d650" providerId="ADAL" clId="{D0E37CD6-3759-8541-98D3-0739EF79662D}" dt="2022-11-16T17:01:31.998" v="1346" actId="27636"/>
          <ac:spMkLst>
            <pc:docMk/>
            <pc:sldMk cId="0" sldId="305"/>
            <ac:spMk id="3948" creationId="{00000000-0000-0000-0000-000000000000}"/>
          </ac:spMkLst>
        </pc:spChg>
        <pc:spChg chg="mod">
          <ac:chgData name="Mir Gomez, Pablo" userId="8d3be07d-29e7-4312-aacb-6eda72c0d650" providerId="ADAL" clId="{D0E37CD6-3759-8541-98D3-0739EF79662D}" dt="2022-11-16T17:01:31.994" v="1342" actId="27636"/>
          <ac:spMkLst>
            <pc:docMk/>
            <pc:sldMk cId="0" sldId="305"/>
            <ac:spMk id="3958" creationId="{00000000-0000-0000-0000-000000000000}"/>
          </ac:spMkLst>
        </pc:spChg>
        <pc:spChg chg="mod">
          <ac:chgData name="Mir Gomez, Pablo" userId="8d3be07d-29e7-4312-aacb-6eda72c0d650" providerId="ADAL" clId="{D0E37CD6-3759-8541-98D3-0739EF79662D}" dt="2022-11-16T17:01:31.996" v="1344" actId="27636"/>
          <ac:spMkLst>
            <pc:docMk/>
            <pc:sldMk cId="0" sldId="305"/>
            <ac:spMk id="3959" creationId="{00000000-0000-0000-0000-000000000000}"/>
          </ac:spMkLst>
        </pc:spChg>
        <pc:spChg chg="mod">
          <ac:chgData name="Mir Gomez, Pablo" userId="8d3be07d-29e7-4312-aacb-6eda72c0d650" providerId="ADAL" clId="{D0E37CD6-3759-8541-98D3-0739EF79662D}" dt="2022-11-16T17:01:31.995" v="1343" actId="27636"/>
          <ac:spMkLst>
            <pc:docMk/>
            <pc:sldMk cId="0" sldId="305"/>
            <ac:spMk id="3960" creationId="{00000000-0000-0000-0000-000000000000}"/>
          </ac:spMkLst>
        </pc:spChg>
        <pc:spChg chg="mod">
          <ac:chgData name="Mir Gomez, Pablo" userId="8d3be07d-29e7-4312-aacb-6eda72c0d650" providerId="ADAL" clId="{D0E37CD6-3759-8541-98D3-0739EF79662D}" dt="2022-11-16T17:01:32.010" v="1357" actId="27636"/>
          <ac:spMkLst>
            <pc:docMk/>
            <pc:sldMk cId="0" sldId="305"/>
            <ac:spMk id="3964" creationId="{00000000-0000-0000-0000-000000000000}"/>
          </ac:spMkLst>
        </pc:spChg>
        <pc:spChg chg="mod">
          <ac:chgData name="Mir Gomez, Pablo" userId="8d3be07d-29e7-4312-aacb-6eda72c0d650" providerId="ADAL" clId="{D0E37CD6-3759-8541-98D3-0739EF79662D}" dt="2022-11-16T17:01:32.012" v="1359" actId="27636"/>
          <ac:spMkLst>
            <pc:docMk/>
            <pc:sldMk cId="0" sldId="305"/>
            <ac:spMk id="3965" creationId="{00000000-0000-0000-0000-000000000000}"/>
          </ac:spMkLst>
        </pc:spChg>
        <pc:spChg chg="mod">
          <ac:chgData name="Mir Gomez, Pablo" userId="8d3be07d-29e7-4312-aacb-6eda72c0d650" providerId="ADAL" clId="{D0E37CD6-3759-8541-98D3-0739EF79662D}" dt="2022-11-16T17:01:32.011" v="1358" actId="27636"/>
          <ac:spMkLst>
            <pc:docMk/>
            <pc:sldMk cId="0" sldId="305"/>
            <ac:spMk id="3966" creationId="{00000000-0000-0000-0000-000000000000}"/>
          </ac:spMkLst>
        </pc:spChg>
        <pc:spChg chg="mod">
          <ac:chgData name="Mir Gomez, Pablo" userId="8d3be07d-29e7-4312-aacb-6eda72c0d650" providerId="ADAL" clId="{D0E37CD6-3759-8541-98D3-0739EF79662D}" dt="2022-11-16T17:01:32.006" v="1354" actId="27636"/>
          <ac:spMkLst>
            <pc:docMk/>
            <pc:sldMk cId="0" sldId="305"/>
            <ac:spMk id="3970" creationId="{00000000-0000-0000-0000-000000000000}"/>
          </ac:spMkLst>
        </pc:spChg>
        <pc:spChg chg="mod">
          <ac:chgData name="Mir Gomez, Pablo" userId="8d3be07d-29e7-4312-aacb-6eda72c0d650" providerId="ADAL" clId="{D0E37CD6-3759-8541-98D3-0739EF79662D}" dt="2022-11-16T17:01:32.009" v="1356" actId="27636"/>
          <ac:spMkLst>
            <pc:docMk/>
            <pc:sldMk cId="0" sldId="305"/>
            <ac:spMk id="3971" creationId="{00000000-0000-0000-0000-000000000000}"/>
          </ac:spMkLst>
        </pc:spChg>
        <pc:spChg chg="mod">
          <ac:chgData name="Mir Gomez, Pablo" userId="8d3be07d-29e7-4312-aacb-6eda72c0d650" providerId="ADAL" clId="{D0E37CD6-3759-8541-98D3-0739EF79662D}" dt="2022-11-16T17:01:32.007" v="1355" actId="27636"/>
          <ac:spMkLst>
            <pc:docMk/>
            <pc:sldMk cId="0" sldId="305"/>
            <ac:spMk id="3972" creationId="{00000000-0000-0000-0000-000000000000}"/>
          </ac:spMkLst>
        </pc:spChg>
        <pc:spChg chg="mod">
          <ac:chgData name="Mir Gomez, Pablo" userId="8d3be07d-29e7-4312-aacb-6eda72c0d650" providerId="ADAL" clId="{D0E37CD6-3759-8541-98D3-0739EF79662D}" dt="2022-11-16T17:01:32.004" v="1352" actId="27636"/>
          <ac:spMkLst>
            <pc:docMk/>
            <pc:sldMk cId="0" sldId="305"/>
            <ac:spMk id="3973" creationId="{00000000-0000-0000-0000-000000000000}"/>
          </ac:spMkLst>
        </pc:spChg>
        <pc:spChg chg="mod">
          <ac:chgData name="Mir Gomez, Pablo" userId="8d3be07d-29e7-4312-aacb-6eda72c0d650" providerId="ADAL" clId="{D0E37CD6-3759-8541-98D3-0739EF79662D}" dt="2022-11-16T17:01:32.003" v="1351" actId="27636"/>
          <ac:spMkLst>
            <pc:docMk/>
            <pc:sldMk cId="0" sldId="305"/>
            <ac:spMk id="3974" creationId="{00000000-0000-0000-0000-000000000000}"/>
          </ac:spMkLst>
        </pc:spChg>
        <pc:spChg chg="mod">
          <ac:chgData name="Mir Gomez, Pablo" userId="8d3be07d-29e7-4312-aacb-6eda72c0d650" providerId="ADAL" clId="{D0E37CD6-3759-8541-98D3-0739EF79662D}" dt="2022-11-16T17:01:32.005" v="1353" actId="27636"/>
          <ac:spMkLst>
            <pc:docMk/>
            <pc:sldMk cId="0" sldId="305"/>
            <ac:spMk id="3978" creationId="{00000000-0000-0000-0000-000000000000}"/>
          </ac:spMkLst>
        </pc:spChg>
        <pc:spChg chg="mod">
          <ac:chgData name="Mir Gomez, Pablo" userId="8d3be07d-29e7-4312-aacb-6eda72c0d650" providerId="ADAL" clId="{D0E37CD6-3759-8541-98D3-0739EF79662D}" dt="2022-11-16T17:01:32.002" v="1350" actId="27636"/>
          <ac:spMkLst>
            <pc:docMk/>
            <pc:sldMk cId="0" sldId="305"/>
            <ac:spMk id="3979" creationId="{00000000-0000-0000-0000-000000000000}"/>
          </ac:spMkLst>
        </pc:spChg>
        <pc:spChg chg="mod">
          <ac:chgData name="Mir Gomez, Pablo" userId="8d3be07d-29e7-4312-aacb-6eda72c0d650" providerId="ADAL" clId="{D0E37CD6-3759-8541-98D3-0739EF79662D}" dt="2022-11-16T17:01:32.001" v="1349" actId="27636"/>
          <ac:spMkLst>
            <pc:docMk/>
            <pc:sldMk cId="0" sldId="305"/>
            <ac:spMk id="3980" creationId="{00000000-0000-0000-0000-000000000000}"/>
          </ac:spMkLst>
        </pc:spChg>
        <pc:spChg chg="mod">
          <ac:chgData name="Mir Gomez, Pablo" userId="8d3be07d-29e7-4312-aacb-6eda72c0d650" providerId="ADAL" clId="{D0E37CD6-3759-8541-98D3-0739EF79662D}" dt="2022-11-16T17:01:31.929" v="1286" actId="27636"/>
          <ac:spMkLst>
            <pc:docMk/>
            <pc:sldMk cId="0" sldId="305"/>
            <ac:spMk id="3984" creationId="{00000000-0000-0000-0000-000000000000}"/>
          </ac:spMkLst>
        </pc:spChg>
        <pc:spChg chg="mod">
          <ac:chgData name="Mir Gomez, Pablo" userId="8d3be07d-29e7-4312-aacb-6eda72c0d650" providerId="ADAL" clId="{D0E37CD6-3759-8541-98D3-0739EF79662D}" dt="2022-11-16T17:01:31.932" v="1288" actId="27636"/>
          <ac:spMkLst>
            <pc:docMk/>
            <pc:sldMk cId="0" sldId="305"/>
            <ac:spMk id="3985" creationId="{00000000-0000-0000-0000-000000000000}"/>
          </ac:spMkLst>
        </pc:spChg>
        <pc:spChg chg="mod">
          <ac:chgData name="Mir Gomez, Pablo" userId="8d3be07d-29e7-4312-aacb-6eda72c0d650" providerId="ADAL" clId="{D0E37CD6-3759-8541-98D3-0739EF79662D}" dt="2022-11-16T17:01:31.931" v="1287" actId="27636"/>
          <ac:spMkLst>
            <pc:docMk/>
            <pc:sldMk cId="0" sldId="305"/>
            <ac:spMk id="3986" creationId="{00000000-0000-0000-0000-000000000000}"/>
          </ac:spMkLst>
        </pc:spChg>
        <pc:spChg chg="mod">
          <ac:chgData name="Mir Gomez, Pablo" userId="8d3be07d-29e7-4312-aacb-6eda72c0d650" providerId="ADAL" clId="{D0E37CD6-3759-8541-98D3-0739EF79662D}" dt="2022-11-16T17:01:31.943" v="1298" actId="27636"/>
          <ac:spMkLst>
            <pc:docMk/>
            <pc:sldMk cId="0" sldId="305"/>
            <ac:spMk id="3987" creationId="{00000000-0000-0000-0000-000000000000}"/>
          </ac:spMkLst>
        </pc:spChg>
        <pc:spChg chg="mod">
          <ac:chgData name="Mir Gomez, Pablo" userId="8d3be07d-29e7-4312-aacb-6eda72c0d650" providerId="ADAL" clId="{D0E37CD6-3759-8541-98D3-0739EF79662D}" dt="2022-11-16T17:01:31.940" v="1296" actId="27636"/>
          <ac:spMkLst>
            <pc:docMk/>
            <pc:sldMk cId="0" sldId="305"/>
            <ac:spMk id="3993" creationId="{00000000-0000-0000-0000-000000000000}"/>
          </ac:spMkLst>
        </pc:spChg>
        <pc:spChg chg="mod">
          <ac:chgData name="Mir Gomez, Pablo" userId="8d3be07d-29e7-4312-aacb-6eda72c0d650" providerId="ADAL" clId="{D0E37CD6-3759-8541-98D3-0739EF79662D}" dt="2022-11-16T17:01:31.940" v="1295" actId="27636"/>
          <ac:spMkLst>
            <pc:docMk/>
            <pc:sldMk cId="0" sldId="305"/>
            <ac:spMk id="3994" creationId="{00000000-0000-0000-0000-000000000000}"/>
          </ac:spMkLst>
        </pc:spChg>
        <pc:spChg chg="mod">
          <ac:chgData name="Mir Gomez, Pablo" userId="8d3be07d-29e7-4312-aacb-6eda72c0d650" providerId="ADAL" clId="{D0E37CD6-3759-8541-98D3-0739EF79662D}" dt="2022-11-16T17:01:31.941" v="1297" actId="27636"/>
          <ac:spMkLst>
            <pc:docMk/>
            <pc:sldMk cId="0" sldId="305"/>
            <ac:spMk id="3995" creationId="{00000000-0000-0000-0000-000000000000}"/>
          </ac:spMkLst>
        </pc:spChg>
        <pc:spChg chg="mod">
          <ac:chgData name="Mir Gomez, Pablo" userId="8d3be07d-29e7-4312-aacb-6eda72c0d650" providerId="ADAL" clId="{D0E37CD6-3759-8541-98D3-0739EF79662D}" dt="2022-11-16T17:01:31.937" v="1293" actId="27636"/>
          <ac:spMkLst>
            <pc:docMk/>
            <pc:sldMk cId="0" sldId="305"/>
            <ac:spMk id="3998" creationId="{00000000-0000-0000-0000-000000000000}"/>
          </ac:spMkLst>
        </pc:spChg>
        <pc:spChg chg="mod">
          <ac:chgData name="Mir Gomez, Pablo" userId="8d3be07d-29e7-4312-aacb-6eda72c0d650" providerId="ADAL" clId="{D0E37CD6-3759-8541-98D3-0739EF79662D}" dt="2022-11-16T17:01:31.938" v="1294" actId="27636"/>
          <ac:spMkLst>
            <pc:docMk/>
            <pc:sldMk cId="0" sldId="305"/>
            <ac:spMk id="4002" creationId="{00000000-0000-0000-0000-000000000000}"/>
          </ac:spMkLst>
        </pc:spChg>
        <pc:spChg chg="mod">
          <ac:chgData name="Mir Gomez, Pablo" userId="8d3be07d-29e7-4312-aacb-6eda72c0d650" providerId="ADAL" clId="{D0E37CD6-3759-8541-98D3-0739EF79662D}" dt="2022-11-16T17:01:31.934" v="1290" actId="27636"/>
          <ac:spMkLst>
            <pc:docMk/>
            <pc:sldMk cId="0" sldId="305"/>
            <ac:spMk id="4003" creationId="{00000000-0000-0000-0000-000000000000}"/>
          </ac:spMkLst>
        </pc:spChg>
        <pc:spChg chg="mod">
          <ac:chgData name="Mir Gomez, Pablo" userId="8d3be07d-29e7-4312-aacb-6eda72c0d650" providerId="ADAL" clId="{D0E37CD6-3759-8541-98D3-0739EF79662D}" dt="2022-11-16T17:01:31.933" v="1289" actId="27636"/>
          <ac:spMkLst>
            <pc:docMk/>
            <pc:sldMk cId="0" sldId="305"/>
            <ac:spMk id="4004" creationId="{00000000-0000-0000-0000-000000000000}"/>
          </ac:spMkLst>
        </pc:spChg>
        <pc:spChg chg="mod">
          <ac:chgData name="Mir Gomez, Pablo" userId="8d3be07d-29e7-4312-aacb-6eda72c0d650" providerId="ADAL" clId="{D0E37CD6-3759-8541-98D3-0739EF79662D}" dt="2022-11-16T17:01:31.936" v="1292" actId="27636"/>
          <ac:spMkLst>
            <pc:docMk/>
            <pc:sldMk cId="0" sldId="305"/>
            <ac:spMk id="4005" creationId="{00000000-0000-0000-0000-000000000000}"/>
          </ac:spMkLst>
        </pc:spChg>
        <pc:spChg chg="mod">
          <ac:chgData name="Mir Gomez, Pablo" userId="8d3be07d-29e7-4312-aacb-6eda72c0d650" providerId="ADAL" clId="{D0E37CD6-3759-8541-98D3-0739EF79662D}" dt="2022-11-16T17:01:31.935" v="1291" actId="27636"/>
          <ac:spMkLst>
            <pc:docMk/>
            <pc:sldMk cId="0" sldId="305"/>
            <ac:spMk id="4006" creationId="{00000000-0000-0000-0000-000000000000}"/>
          </ac:spMkLst>
        </pc:spChg>
        <pc:spChg chg="mod">
          <ac:chgData name="Mir Gomez, Pablo" userId="8d3be07d-29e7-4312-aacb-6eda72c0d650" providerId="ADAL" clId="{D0E37CD6-3759-8541-98D3-0739EF79662D}" dt="2022-11-16T17:01:31.848" v="1232" actId="27636"/>
          <ac:spMkLst>
            <pc:docMk/>
            <pc:sldMk cId="0" sldId="305"/>
            <ac:spMk id="4011" creationId="{00000000-0000-0000-0000-000000000000}"/>
          </ac:spMkLst>
        </pc:spChg>
        <pc:spChg chg="mod">
          <ac:chgData name="Mir Gomez, Pablo" userId="8d3be07d-29e7-4312-aacb-6eda72c0d650" providerId="ADAL" clId="{D0E37CD6-3759-8541-98D3-0739EF79662D}" dt="2022-11-16T17:01:31.845" v="1230" actId="27636"/>
          <ac:spMkLst>
            <pc:docMk/>
            <pc:sldMk cId="0" sldId="305"/>
            <ac:spMk id="4012" creationId="{00000000-0000-0000-0000-000000000000}"/>
          </ac:spMkLst>
        </pc:spChg>
        <pc:spChg chg="mod">
          <ac:chgData name="Mir Gomez, Pablo" userId="8d3be07d-29e7-4312-aacb-6eda72c0d650" providerId="ADAL" clId="{D0E37CD6-3759-8541-98D3-0739EF79662D}" dt="2022-11-16T17:01:32.094" v="1433" actId="27636"/>
          <ac:spMkLst>
            <pc:docMk/>
            <pc:sldMk cId="0" sldId="305"/>
            <ac:spMk id="4013" creationId="{00000000-0000-0000-0000-000000000000}"/>
          </ac:spMkLst>
        </pc:spChg>
        <pc:spChg chg="mod">
          <ac:chgData name="Mir Gomez, Pablo" userId="8d3be07d-29e7-4312-aacb-6eda72c0d650" providerId="ADAL" clId="{D0E37CD6-3759-8541-98D3-0739EF79662D}" dt="2022-11-16T17:01:32.092" v="1431" actId="27636"/>
          <ac:spMkLst>
            <pc:docMk/>
            <pc:sldMk cId="0" sldId="305"/>
            <ac:spMk id="4014" creationId="{00000000-0000-0000-0000-000000000000}"/>
          </ac:spMkLst>
        </pc:spChg>
        <pc:spChg chg="mod">
          <ac:chgData name="Mir Gomez, Pablo" userId="8d3be07d-29e7-4312-aacb-6eda72c0d650" providerId="ADAL" clId="{D0E37CD6-3759-8541-98D3-0739EF79662D}" dt="2022-11-16T17:01:31.841" v="1227" actId="27636"/>
          <ac:spMkLst>
            <pc:docMk/>
            <pc:sldMk cId="0" sldId="305"/>
            <ac:spMk id="4015" creationId="{00000000-0000-0000-0000-000000000000}"/>
          </ac:spMkLst>
        </pc:spChg>
        <pc:spChg chg="mod">
          <ac:chgData name="Mir Gomez, Pablo" userId="8d3be07d-29e7-4312-aacb-6eda72c0d650" providerId="ADAL" clId="{D0E37CD6-3759-8541-98D3-0739EF79662D}" dt="2022-11-16T17:01:32.095" v="1434" actId="27636"/>
          <ac:spMkLst>
            <pc:docMk/>
            <pc:sldMk cId="0" sldId="305"/>
            <ac:spMk id="4016" creationId="{00000000-0000-0000-0000-000000000000}"/>
          </ac:spMkLst>
        </pc:spChg>
        <pc:spChg chg="mod">
          <ac:chgData name="Mir Gomez, Pablo" userId="8d3be07d-29e7-4312-aacb-6eda72c0d650" providerId="ADAL" clId="{D0E37CD6-3759-8541-98D3-0739EF79662D}" dt="2022-11-16T17:01:32.087" v="1427" actId="27636"/>
          <ac:spMkLst>
            <pc:docMk/>
            <pc:sldMk cId="0" sldId="305"/>
            <ac:spMk id="4020" creationId="{00000000-0000-0000-0000-000000000000}"/>
          </ac:spMkLst>
        </pc:spChg>
        <pc:spChg chg="mod">
          <ac:chgData name="Mir Gomez, Pablo" userId="8d3be07d-29e7-4312-aacb-6eda72c0d650" providerId="ADAL" clId="{D0E37CD6-3759-8541-98D3-0739EF79662D}" dt="2022-11-16T17:01:32.089" v="1429" actId="27636"/>
          <ac:spMkLst>
            <pc:docMk/>
            <pc:sldMk cId="0" sldId="305"/>
            <ac:spMk id="4021" creationId="{00000000-0000-0000-0000-000000000000}"/>
          </ac:spMkLst>
        </pc:spChg>
        <pc:spChg chg="mod">
          <ac:chgData name="Mir Gomez, Pablo" userId="8d3be07d-29e7-4312-aacb-6eda72c0d650" providerId="ADAL" clId="{D0E37CD6-3759-8541-98D3-0739EF79662D}" dt="2022-11-16T17:01:32.088" v="1428" actId="27636"/>
          <ac:spMkLst>
            <pc:docMk/>
            <pc:sldMk cId="0" sldId="305"/>
            <ac:spMk id="4022" creationId="{00000000-0000-0000-0000-000000000000}"/>
          </ac:spMkLst>
        </pc:spChg>
        <pc:spChg chg="mod">
          <ac:chgData name="Mir Gomez, Pablo" userId="8d3be07d-29e7-4312-aacb-6eda72c0d650" providerId="ADAL" clId="{D0E37CD6-3759-8541-98D3-0739EF79662D}" dt="2022-11-16T17:01:32.084" v="1423" actId="27636"/>
          <ac:spMkLst>
            <pc:docMk/>
            <pc:sldMk cId="0" sldId="305"/>
            <ac:spMk id="4023" creationId="{00000000-0000-0000-0000-000000000000}"/>
          </ac:spMkLst>
        </pc:spChg>
        <pc:spChg chg="mod">
          <ac:chgData name="Mir Gomez, Pablo" userId="8d3be07d-29e7-4312-aacb-6eda72c0d650" providerId="ADAL" clId="{D0E37CD6-3759-8541-98D3-0739EF79662D}" dt="2022-11-16T17:01:32.081" v="1421" actId="27636"/>
          <ac:spMkLst>
            <pc:docMk/>
            <pc:sldMk cId="0" sldId="305"/>
            <ac:spMk id="4024" creationId="{00000000-0000-0000-0000-000000000000}"/>
          </ac:spMkLst>
        </pc:spChg>
        <pc:spChg chg="mod">
          <ac:chgData name="Mir Gomez, Pablo" userId="8d3be07d-29e7-4312-aacb-6eda72c0d650" providerId="ADAL" clId="{D0E37CD6-3759-8541-98D3-0739EF79662D}" dt="2022-11-16T17:01:32.086" v="1426" actId="27636"/>
          <ac:spMkLst>
            <pc:docMk/>
            <pc:sldMk cId="0" sldId="305"/>
            <ac:spMk id="4025" creationId="{00000000-0000-0000-0000-000000000000}"/>
          </ac:spMkLst>
        </pc:spChg>
        <pc:spChg chg="mod">
          <ac:chgData name="Mir Gomez, Pablo" userId="8d3be07d-29e7-4312-aacb-6eda72c0d650" providerId="ADAL" clId="{D0E37CD6-3759-8541-98D3-0739EF79662D}" dt="2022-11-16T17:01:31.888" v="1255" actId="27636"/>
          <ac:spMkLst>
            <pc:docMk/>
            <pc:sldMk cId="0" sldId="305"/>
            <ac:spMk id="4028" creationId="{00000000-0000-0000-0000-000000000000}"/>
          </ac:spMkLst>
        </pc:spChg>
        <pc:spChg chg="mod">
          <ac:chgData name="Mir Gomez, Pablo" userId="8d3be07d-29e7-4312-aacb-6eda72c0d650" providerId="ADAL" clId="{D0E37CD6-3759-8541-98D3-0739EF79662D}" dt="2022-11-16T17:01:31.879" v="1253" actId="27636"/>
          <ac:spMkLst>
            <pc:docMk/>
            <pc:sldMk cId="0" sldId="305"/>
            <ac:spMk id="4029" creationId="{00000000-0000-0000-0000-000000000000}"/>
          </ac:spMkLst>
        </pc:spChg>
        <pc:spChg chg="mod">
          <ac:chgData name="Mir Gomez, Pablo" userId="8d3be07d-29e7-4312-aacb-6eda72c0d650" providerId="ADAL" clId="{D0E37CD6-3759-8541-98D3-0739EF79662D}" dt="2022-11-16T17:01:31.891" v="1257" actId="27636"/>
          <ac:spMkLst>
            <pc:docMk/>
            <pc:sldMk cId="0" sldId="305"/>
            <ac:spMk id="4030" creationId="{00000000-0000-0000-0000-000000000000}"/>
          </ac:spMkLst>
        </pc:spChg>
        <pc:spChg chg="mod">
          <ac:chgData name="Mir Gomez, Pablo" userId="8d3be07d-29e7-4312-aacb-6eda72c0d650" providerId="ADAL" clId="{D0E37CD6-3759-8541-98D3-0739EF79662D}" dt="2022-11-16T17:01:31.867" v="1248" actId="27636"/>
          <ac:spMkLst>
            <pc:docMk/>
            <pc:sldMk cId="0" sldId="305"/>
            <ac:spMk id="4033" creationId="{00000000-0000-0000-0000-000000000000}"/>
          </ac:spMkLst>
        </pc:spChg>
        <pc:spChg chg="mod">
          <ac:chgData name="Mir Gomez, Pablo" userId="8d3be07d-29e7-4312-aacb-6eda72c0d650" providerId="ADAL" clId="{D0E37CD6-3759-8541-98D3-0739EF79662D}" dt="2022-11-16T17:01:31.866" v="1247" actId="27636"/>
          <ac:spMkLst>
            <pc:docMk/>
            <pc:sldMk cId="0" sldId="305"/>
            <ac:spMk id="4034" creationId="{00000000-0000-0000-0000-000000000000}"/>
          </ac:spMkLst>
        </pc:spChg>
        <pc:spChg chg="mod">
          <ac:chgData name="Mir Gomez, Pablo" userId="8d3be07d-29e7-4312-aacb-6eda72c0d650" providerId="ADAL" clId="{D0E37CD6-3759-8541-98D3-0739EF79662D}" dt="2022-11-16T17:01:31.871" v="1251" actId="27636"/>
          <ac:spMkLst>
            <pc:docMk/>
            <pc:sldMk cId="0" sldId="305"/>
            <ac:spMk id="4035" creationId="{00000000-0000-0000-0000-000000000000}"/>
          </ac:spMkLst>
        </pc:spChg>
        <pc:spChg chg="mod">
          <ac:chgData name="Mir Gomez, Pablo" userId="8d3be07d-29e7-4312-aacb-6eda72c0d650" providerId="ADAL" clId="{D0E37CD6-3759-8541-98D3-0739EF79662D}" dt="2022-11-16T17:01:31.860" v="1242" actId="27636"/>
          <ac:spMkLst>
            <pc:docMk/>
            <pc:sldMk cId="0" sldId="305"/>
            <ac:spMk id="4038" creationId="{00000000-0000-0000-0000-000000000000}"/>
          </ac:spMkLst>
        </pc:spChg>
        <pc:spChg chg="mod">
          <ac:chgData name="Mir Gomez, Pablo" userId="8d3be07d-29e7-4312-aacb-6eda72c0d650" providerId="ADAL" clId="{D0E37CD6-3759-8541-98D3-0739EF79662D}" dt="2022-11-16T17:01:31.859" v="1241" actId="27636"/>
          <ac:spMkLst>
            <pc:docMk/>
            <pc:sldMk cId="0" sldId="305"/>
            <ac:spMk id="4039" creationId="{00000000-0000-0000-0000-000000000000}"/>
          </ac:spMkLst>
        </pc:spChg>
        <pc:spChg chg="mod">
          <ac:chgData name="Mir Gomez, Pablo" userId="8d3be07d-29e7-4312-aacb-6eda72c0d650" providerId="ADAL" clId="{D0E37CD6-3759-8541-98D3-0739EF79662D}" dt="2022-11-16T17:01:31.864" v="1246" actId="27636"/>
          <ac:spMkLst>
            <pc:docMk/>
            <pc:sldMk cId="0" sldId="305"/>
            <ac:spMk id="4040" creationId="{00000000-0000-0000-0000-000000000000}"/>
          </ac:spMkLst>
        </pc:spChg>
        <pc:spChg chg="mod">
          <ac:chgData name="Mir Gomez, Pablo" userId="8d3be07d-29e7-4312-aacb-6eda72c0d650" providerId="ADAL" clId="{D0E37CD6-3759-8541-98D3-0739EF79662D}" dt="2022-11-16T17:01:31.863" v="1244" actId="27636"/>
          <ac:spMkLst>
            <pc:docMk/>
            <pc:sldMk cId="0" sldId="305"/>
            <ac:spMk id="4041" creationId="{00000000-0000-0000-0000-000000000000}"/>
          </ac:spMkLst>
        </pc:spChg>
        <pc:spChg chg="mod">
          <ac:chgData name="Mir Gomez, Pablo" userId="8d3be07d-29e7-4312-aacb-6eda72c0d650" providerId="ADAL" clId="{D0E37CD6-3759-8541-98D3-0739EF79662D}" dt="2022-11-16T17:01:31.853" v="1236" actId="27636"/>
          <ac:spMkLst>
            <pc:docMk/>
            <pc:sldMk cId="0" sldId="305"/>
            <ac:spMk id="4042" creationId="{00000000-0000-0000-0000-000000000000}"/>
          </ac:spMkLst>
        </pc:spChg>
        <pc:spChg chg="mod">
          <ac:chgData name="Mir Gomez, Pablo" userId="8d3be07d-29e7-4312-aacb-6eda72c0d650" providerId="ADAL" clId="{D0E37CD6-3759-8541-98D3-0739EF79662D}" dt="2022-11-16T17:01:31.850" v="1234" actId="27636"/>
          <ac:spMkLst>
            <pc:docMk/>
            <pc:sldMk cId="0" sldId="305"/>
            <ac:spMk id="4043" creationId="{00000000-0000-0000-0000-000000000000}"/>
          </ac:spMkLst>
        </pc:spChg>
        <pc:spChg chg="mod">
          <ac:chgData name="Mir Gomez, Pablo" userId="8d3be07d-29e7-4312-aacb-6eda72c0d650" providerId="ADAL" clId="{D0E37CD6-3759-8541-98D3-0739EF79662D}" dt="2022-11-16T17:01:31.857" v="1239" actId="27636"/>
          <ac:spMkLst>
            <pc:docMk/>
            <pc:sldMk cId="0" sldId="305"/>
            <ac:spMk id="4044" creationId="{00000000-0000-0000-0000-000000000000}"/>
          </ac:spMkLst>
        </pc:spChg>
        <pc:spChg chg="mod">
          <ac:chgData name="Mir Gomez, Pablo" userId="8d3be07d-29e7-4312-aacb-6eda72c0d650" providerId="ADAL" clId="{D0E37CD6-3759-8541-98D3-0739EF79662D}" dt="2022-11-16T17:01:32.046" v="1391" actId="27636"/>
          <ac:spMkLst>
            <pc:docMk/>
            <pc:sldMk cId="0" sldId="305"/>
            <ac:spMk id="4047" creationId="{00000000-0000-0000-0000-000000000000}"/>
          </ac:spMkLst>
        </pc:spChg>
        <pc:spChg chg="mod">
          <ac:chgData name="Mir Gomez, Pablo" userId="8d3be07d-29e7-4312-aacb-6eda72c0d650" providerId="ADAL" clId="{D0E37CD6-3759-8541-98D3-0739EF79662D}" dt="2022-11-16T17:01:32.044" v="1390" actId="27636"/>
          <ac:spMkLst>
            <pc:docMk/>
            <pc:sldMk cId="0" sldId="305"/>
            <ac:spMk id="4048" creationId="{00000000-0000-0000-0000-000000000000}"/>
          </ac:spMkLst>
        </pc:spChg>
        <pc:spChg chg="mod">
          <ac:chgData name="Mir Gomez, Pablo" userId="8d3be07d-29e7-4312-aacb-6eda72c0d650" providerId="ADAL" clId="{D0E37CD6-3759-8541-98D3-0739EF79662D}" dt="2022-11-16T17:01:32.048" v="1393" actId="27636"/>
          <ac:spMkLst>
            <pc:docMk/>
            <pc:sldMk cId="0" sldId="305"/>
            <ac:spMk id="4049" creationId="{00000000-0000-0000-0000-000000000000}"/>
          </ac:spMkLst>
        </pc:spChg>
        <pc:spChg chg="mod">
          <ac:chgData name="Mir Gomez, Pablo" userId="8d3be07d-29e7-4312-aacb-6eda72c0d650" providerId="ADAL" clId="{D0E37CD6-3759-8541-98D3-0739EF79662D}" dt="2022-11-16T17:01:32.047" v="1392" actId="27636"/>
          <ac:spMkLst>
            <pc:docMk/>
            <pc:sldMk cId="0" sldId="305"/>
            <ac:spMk id="4050" creationId="{00000000-0000-0000-0000-000000000000}"/>
          </ac:spMkLst>
        </pc:spChg>
        <pc:spChg chg="mod">
          <ac:chgData name="Mir Gomez, Pablo" userId="8d3be07d-29e7-4312-aacb-6eda72c0d650" providerId="ADAL" clId="{D0E37CD6-3759-8541-98D3-0739EF79662D}" dt="2022-11-16T17:01:32.041" v="1387" actId="27636"/>
          <ac:spMkLst>
            <pc:docMk/>
            <pc:sldMk cId="0" sldId="305"/>
            <ac:spMk id="4051" creationId="{00000000-0000-0000-0000-000000000000}"/>
          </ac:spMkLst>
        </pc:spChg>
        <pc:spChg chg="mod">
          <ac:chgData name="Mir Gomez, Pablo" userId="8d3be07d-29e7-4312-aacb-6eda72c0d650" providerId="ADAL" clId="{D0E37CD6-3759-8541-98D3-0739EF79662D}" dt="2022-11-16T17:01:32.039" v="1386" actId="27636"/>
          <ac:spMkLst>
            <pc:docMk/>
            <pc:sldMk cId="0" sldId="305"/>
            <ac:spMk id="4052" creationId="{00000000-0000-0000-0000-000000000000}"/>
          </ac:spMkLst>
        </pc:spChg>
        <pc:spChg chg="mod">
          <ac:chgData name="Mir Gomez, Pablo" userId="8d3be07d-29e7-4312-aacb-6eda72c0d650" providerId="ADAL" clId="{D0E37CD6-3759-8541-98D3-0739EF79662D}" dt="2022-11-16T17:01:32.043" v="1389" actId="27636"/>
          <ac:spMkLst>
            <pc:docMk/>
            <pc:sldMk cId="0" sldId="305"/>
            <ac:spMk id="4053" creationId="{00000000-0000-0000-0000-000000000000}"/>
          </ac:spMkLst>
        </pc:spChg>
        <pc:spChg chg="mod">
          <ac:chgData name="Mir Gomez, Pablo" userId="8d3be07d-29e7-4312-aacb-6eda72c0d650" providerId="ADAL" clId="{D0E37CD6-3759-8541-98D3-0739EF79662D}" dt="2022-11-16T17:01:32.042" v="1388" actId="27636"/>
          <ac:spMkLst>
            <pc:docMk/>
            <pc:sldMk cId="0" sldId="305"/>
            <ac:spMk id="4054" creationId="{00000000-0000-0000-0000-000000000000}"/>
          </ac:spMkLst>
        </pc:spChg>
        <pc:spChg chg="mod">
          <ac:chgData name="Mir Gomez, Pablo" userId="8d3be07d-29e7-4312-aacb-6eda72c0d650" providerId="ADAL" clId="{D0E37CD6-3759-8541-98D3-0739EF79662D}" dt="2022-11-16T17:01:32.036" v="1384" actId="27636"/>
          <ac:spMkLst>
            <pc:docMk/>
            <pc:sldMk cId="0" sldId="305"/>
            <ac:spMk id="4055" creationId="{00000000-0000-0000-0000-000000000000}"/>
          </ac:spMkLst>
        </pc:spChg>
        <pc:spChg chg="mod">
          <ac:chgData name="Mir Gomez, Pablo" userId="8d3be07d-29e7-4312-aacb-6eda72c0d650" providerId="ADAL" clId="{D0E37CD6-3759-8541-98D3-0739EF79662D}" dt="2022-11-16T17:01:32.035" v="1383" actId="27636"/>
          <ac:spMkLst>
            <pc:docMk/>
            <pc:sldMk cId="0" sldId="305"/>
            <ac:spMk id="4056" creationId="{00000000-0000-0000-0000-000000000000}"/>
          </ac:spMkLst>
        </pc:spChg>
        <pc:spChg chg="mod">
          <ac:chgData name="Mir Gomez, Pablo" userId="8d3be07d-29e7-4312-aacb-6eda72c0d650" providerId="ADAL" clId="{D0E37CD6-3759-8541-98D3-0739EF79662D}" dt="2022-11-16T17:01:32.038" v="1385" actId="27636"/>
          <ac:spMkLst>
            <pc:docMk/>
            <pc:sldMk cId="0" sldId="305"/>
            <ac:spMk id="4057" creationId="{00000000-0000-0000-0000-000000000000}"/>
          </ac:spMkLst>
        </pc:spChg>
        <pc:spChg chg="mod">
          <ac:chgData name="Mir Gomez, Pablo" userId="8d3be07d-29e7-4312-aacb-6eda72c0d650" providerId="ADAL" clId="{D0E37CD6-3759-8541-98D3-0739EF79662D}" dt="2022-11-16T17:01:32.032" v="1380" actId="27636"/>
          <ac:spMkLst>
            <pc:docMk/>
            <pc:sldMk cId="0" sldId="305"/>
            <ac:spMk id="4060" creationId="{00000000-0000-0000-0000-000000000000}"/>
          </ac:spMkLst>
        </pc:spChg>
        <pc:spChg chg="mod">
          <ac:chgData name="Mir Gomez, Pablo" userId="8d3be07d-29e7-4312-aacb-6eda72c0d650" providerId="ADAL" clId="{D0E37CD6-3759-8541-98D3-0739EF79662D}" dt="2022-11-16T17:01:32.030" v="1378" actId="27636"/>
          <ac:spMkLst>
            <pc:docMk/>
            <pc:sldMk cId="0" sldId="305"/>
            <ac:spMk id="4061" creationId="{00000000-0000-0000-0000-000000000000}"/>
          </ac:spMkLst>
        </pc:spChg>
        <pc:spChg chg="mod">
          <ac:chgData name="Mir Gomez, Pablo" userId="8d3be07d-29e7-4312-aacb-6eda72c0d650" providerId="ADAL" clId="{D0E37CD6-3759-8541-98D3-0739EF79662D}" dt="2022-11-16T17:01:32.075" v="1415" actId="27636"/>
          <ac:spMkLst>
            <pc:docMk/>
            <pc:sldMk cId="0" sldId="305"/>
            <ac:spMk id="4066" creationId="{00000000-0000-0000-0000-000000000000}"/>
          </ac:spMkLst>
        </pc:spChg>
        <pc:spChg chg="mod">
          <ac:chgData name="Mir Gomez, Pablo" userId="8d3be07d-29e7-4312-aacb-6eda72c0d650" providerId="ADAL" clId="{D0E37CD6-3759-8541-98D3-0739EF79662D}" dt="2022-11-16T17:01:32.072" v="1413" actId="27636"/>
          <ac:spMkLst>
            <pc:docMk/>
            <pc:sldMk cId="0" sldId="305"/>
            <ac:spMk id="4067" creationId="{00000000-0000-0000-0000-000000000000}"/>
          </ac:spMkLst>
        </pc:spChg>
        <pc:spChg chg="mod">
          <ac:chgData name="Mir Gomez, Pablo" userId="8d3be07d-29e7-4312-aacb-6eda72c0d650" providerId="ADAL" clId="{D0E37CD6-3759-8541-98D3-0739EF79662D}" dt="2022-11-16T17:01:32.079" v="1419" actId="27636"/>
          <ac:spMkLst>
            <pc:docMk/>
            <pc:sldMk cId="0" sldId="305"/>
            <ac:spMk id="4068" creationId="{00000000-0000-0000-0000-000000000000}"/>
          </ac:spMkLst>
        </pc:spChg>
        <pc:spChg chg="mod">
          <ac:chgData name="Mir Gomez, Pablo" userId="8d3be07d-29e7-4312-aacb-6eda72c0d650" providerId="ADAL" clId="{D0E37CD6-3759-8541-98D3-0739EF79662D}" dt="2022-11-16T17:01:32.077" v="1417" actId="27636"/>
          <ac:spMkLst>
            <pc:docMk/>
            <pc:sldMk cId="0" sldId="305"/>
            <ac:spMk id="4069" creationId="{00000000-0000-0000-0000-000000000000}"/>
          </ac:spMkLst>
        </pc:spChg>
        <pc:spChg chg="mod">
          <ac:chgData name="Mir Gomez, Pablo" userId="8d3be07d-29e7-4312-aacb-6eda72c0d650" providerId="ADAL" clId="{D0E37CD6-3759-8541-98D3-0739EF79662D}" dt="2022-11-16T17:01:32.066" v="1408" actId="27636"/>
          <ac:spMkLst>
            <pc:docMk/>
            <pc:sldMk cId="0" sldId="305"/>
            <ac:spMk id="4070" creationId="{00000000-0000-0000-0000-000000000000}"/>
          </ac:spMkLst>
        </pc:spChg>
        <pc:spChg chg="mod">
          <ac:chgData name="Mir Gomez, Pablo" userId="8d3be07d-29e7-4312-aacb-6eda72c0d650" providerId="ADAL" clId="{D0E37CD6-3759-8541-98D3-0739EF79662D}" dt="2022-11-16T17:01:32.065" v="1407" actId="27636"/>
          <ac:spMkLst>
            <pc:docMk/>
            <pc:sldMk cId="0" sldId="305"/>
            <ac:spMk id="4071" creationId="{00000000-0000-0000-0000-000000000000}"/>
          </ac:spMkLst>
        </pc:spChg>
        <pc:spChg chg="mod">
          <ac:chgData name="Mir Gomez, Pablo" userId="8d3be07d-29e7-4312-aacb-6eda72c0d650" providerId="ADAL" clId="{D0E37CD6-3759-8541-98D3-0739EF79662D}" dt="2022-11-16T17:01:31.977" v="1326" actId="27636"/>
          <ac:spMkLst>
            <pc:docMk/>
            <pc:sldMk cId="0" sldId="305"/>
            <ac:spMk id="4072" creationId="{00000000-0000-0000-0000-000000000000}"/>
          </ac:spMkLst>
        </pc:spChg>
        <pc:spChg chg="mod">
          <ac:chgData name="Mir Gomez, Pablo" userId="8d3be07d-29e7-4312-aacb-6eda72c0d650" providerId="ADAL" clId="{D0E37CD6-3759-8541-98D3-0739EF79662D}" dt="2022-11-16T17:01:31.976" v="1325" actId="27636"/>
          <ac:spMkLst>
            <pc:docMk/>
            <pc:sldMk cId="0" sldId="305"/>
            <ac:spMk id="4073" creationId="{00000000-0000-0000-0000-000000000000}"/>
          </ac:spMkLst>
        </pc:spChg>
        <pc:spChg chg="mod">
          <ac:chgData name="Mir Gomez, Pablo" userId="8d3be07d-29e7-4312-aacb-6eda72c0d650" providerId="ADAL" clId="{D0E37CD6-3759-8541-98D3-0739EF79662D}" dt="2022-11-16T17:01:31.979" v="1328" actId="27636"/>
          <ac:spMkLst>
            <pc:docMk/>
            <pc:sldMk cId="0" sldId="305"/>
            <ac:spMk id="4074" creationId="{00000000-0000-0000-0000-000000000000}"/>
          </ac:spMkLst>
        </pc:spChg>
        <pc:spChg chg="mod">
          <ac:chgData name="Mir Gomez, Pablo" userId="8d3be07d-29e7-4312-aacb-6eda72c0d650" providerId="ADAL" clId="{D0E37CD6-3759-8541-98D3-0739EF79662D}" dt="2022-11-16T17:01:31.978" v="1327" actId="27636"/>
          <ac:spMkLst>
            <pc:docMk/>
            <pc:sldMk cId="0" sldId="305"/>
            <ac:spMk id="4075" creationId="{00000000-0000-0000-0000-000000000000}"/>
          </ac:spMkLst>
        </pc:spChg>
        <pc:spChg chg="mod">
          <ac:chgData name="Mir Gomez, Pablo" userId="8d3be07d-29e7-4312-aacb-6eda72c0d650" providerId="ADAL" clId="{D0E37CD6-3759-8541-98D3-0739EF79662D}" dt="2022-11-16T17:01:31.972" v="1322" actId="27636"/>
          <ac:spMkLst>
            <pc:docMk/>
            <pc:sldMk cId="0" sldId="305"/>
            <ac:spMk id="4076" creationId="{00000000-0000-0000-0000-000000000000}"/>
          </ac:spMkLst>
        </pc:spChg>
        <pc:spChg chg="mod">
          <ac:chgData name="Mir Gomez, Pablo" userId="8d3be07d-29e7-4312-aacb-6eda72c0d650" providerId="ADAL" clId="{D0E37CD6-3759-8541-98D3-0739EF79662D}" dt="2022-11-16T17:01:31.971" v="1321" actId="27636"/>
          <ac:spMkLst>
            <pc:docMk/>
            <pc:sldMk cId="0" sldId="305"/>
            <ac:spMk id="4077" creationId="{00000000-0000-0000-0000-000000000000}"/>
          </ac:spMkLst>
        </pc:spChg>
        <pc:spChg chg="mod">
          <ac:chgData name="Mir Gomez, Pablo" userId="8d3be07d-29e7-4312-aacb-6eda72c0d650" providerId="ADAL" clId="{D0E37CD6-3759-8541-98D3-0739EF79662D}" dt="2022-11-16T17:01:31.975" v="1324" actId="27636"/>
          <ac:spMkLst>
            <pc:docMk/>
            <pc:sldMk cId="0" sldId="305"/>
            <ac:spMk id="4078" creationId="{00000000-0000-0000-0000-000000000000}"/>
          </ac:spMkLst>
        </pc:spChg>
        <pc:spChg chg="mod">
          <ac:chgData name="Mir Gomez, Pablo" userId="8d3be07d-29e7-4312-aacb-6eda72c0d650" providerId="ADAL" clId="{D0E37CD6-3759-8541-98D3-0739EF79662D}" dt="2022-11-16T17:01:31.973" v="1323" actId="27636"/>
          <ac:spMkLst>
            <pc:docMk/>
            <pc:sldMk cId="0" sldId="305"/>
            <ac:spMk id="4079" creationId="{00000000-0000-0000-0000-000000000000}"/>
          </ac:spMkLst>
        </pc:spChg>
        <pc:spChg chg="mod">
          <ac:chgData name="Mir Gomez, Pablo" userId="8d3be07d-29e7-4312-aacb-6eda72c0d650" providerId="ADAL" clId="{D0E37CD6-3759-8541-98D3-0739EF79662D}" dt="2022-11-16T17:01:31.967" v="1318" actId="27636"/>
          <ac:spMkLst>
            <pc:docMk/>
            <pc:sldMk cId="0" sldId="305"/>
            <ac:spMk id="4080" creationId="{00000000-0000-0000-0000-000000000000}"/>
          </ac:spMkLst>
        </pc:spChg>
        <pc:spChg chg="mod">
          <ac:chgData name="Mir Gomez, Pablo" userId="8d3be07d-29e7-4312-aacb-6eda72c0d650" providerId="ADAL" clId="{D0E37CD6-3759-8541-98D3-0739EF79662D}" dt="2022-11-16T17:01:31.966" v="1317" actId="27636"/>
          <ac:spMkLst>
            <pc:docMk/>
            <pc:sldMk cId="0" sldId="305"/>
            <ac:spMk id="4081" creationId="{00000000-0000-0000-0000-000000000000}"/>
          </ac:spMkLst>
        </pc:spChg>
        <pc:spChg chg="mod">
          <ac:chgData name="Mir Gomez, Pablo" userId="8d3be07d-29e7-4312-aacb-6eda72c0d650" providerId="ADAL" clId="{D0E37CD6-3759-8541-98D3-0739EF79662D}" dt="2022-11-16T17:01:31.969" v="1320" actId="27636"/>
          <ac:spMkLst>
            <pc:docMk/>
            <pc:sldMk cId="0" sldId="305"/>
            <ac:spMk id="4083" creationId="{00000000-0000-0000-0000-000000000000}"/>
          </ac:spMkLst>
        </pc:spChg>
        <pc:spChg chg="mod">
          <ac:chgData name="Mir Gomez, Pablo" userId="8d3be07d-29e7-4312-aacb-6eda72c0d650" providerId="ADAL" clId="{D0E37CD6-3759-8541-98D3-0739EF79662D}" dt="2022-11-16T17:01:31.968" v="1319" actId="27636"/>
          <ac:spMkLst>
            <pc:docMk/>
            <pc:sldMk cId="0" sldId="305"/>
            <ac:spMk id="4084" creationId="{00000000-0000-0000-0000-000000000000}"/>
          </ac:spMkLst>
        </pc:spChg>
        <pc:spChg chg="mod">
          <ac:chgData name="Mir Gomez, Pablo" userId="8d3be07d-29e7-4312-aacb-6eda72c0d650" providerId="ADAL" clId="{D0E37CD6-3759-8541-98D3-0739EF79662D}" dt="2022-11-16T17:01:31.990" v="1339" actId="27636"/>
          <ac:spMkLst>
            <pc:docMk/>
            <pc:sldMk cId="0" sldId="305"/>
            <ac:spMk id="4088" creationId="{00000000-0000-0000-0000-000000000000}"/>
          </ac:spMkLst>
        </pc:spChg>
        <pc:spChg chg="mod">
          <ac:chgData name="Mir Gomez, Pablo" userId="8d3be07d-29e7-4312-aacb-6eda72c0d650" providerId="ADAL" clId="{D0E37CD6-3759-8541-98D3-0739EF79662D}" dt="2022-11-16T17:01:31.993" v="1341" actId="27636"/>
          <ac:spMkLst>
            <pc:docMk/>
            <pc:sldMk cId="0" sldId="305"/>
            <ac:spMk id="4089" creationId="{00000000-0000-0000-0000-000000000000}"/>
          </ac:spMkLst>
        </pc:spChg>
        <pc:spChg chg="mod">
          <ac:chgData name="Mir Gomez, Pablo" userId="8d3be07d-29e7-4312-aacb-6eda72c0d650" providerId="ADAL" clId="{D0E37CD6-3759-8541-98D3-0739EF79662D}" dt="2022-11-16T17:01:31.992" v="1340" actId="27636"/>
          <ac:spMkLst>
            <pc:docMk/>
            <pc:sldMk cId="0" sldId="305"/>
            <ac:spMk id="4090" creationId="{00000000-0000-0000-0000-000000000000}"/>
          </ac:spMkLst>
        </pc:spChg>
        <pc:spChg chg="mod">
          <ac:chgData name="Mir Gomez, Pablo" userId="8d3be07d-29e7-4312-aacb-6eda72c0d650" providerId="ADAL" clId="{D0E37CD6-3759-8541-98D3-0739EF79662D}" dt="2022-11-16T17:01:31.987" v="1336" actId="27636"/>
          <ac:spMkLst>
            <pc:docMk/>
            <pc:sldMk cId="0" sldId="305"/>
            <ac:spMk id="4091" creationId="{00000000-0000-0000-0000-000000000000}"/>
          </ac:spMkLst>
        </pc:spChg>
        <pc:spChg chg="mod">
          <ac:chgData name="Mir Gomez, Pablo" userId="8d3be07d-29e7-4312-aacb-6eda72c0d650" providerId="ADAL" clId="{D0E37CD6-3759-8541-98D3-0739EF79662D}" dt="2022-11-16T17:01:31.986" v="1335" actId="27636"/>
          <ac:spMkLst>
            <pc:docMk/>
            <pc:sldMk cId="0" sldId="305"/>
            <ac:spMk id="4092" creationId="{00000000-0000-0000-0000-000000000000}"/>
          </ac:spMkLst>
        </pc:spChg>
        <pc:spChg chg="mod">
          <ac:chgData name="Mir Gomez, Pablo" userId="8d3be07d-29e7-4312-aacb-6eda72c0d650" providerId="ADAL" clId="{D0E37CD6-3759-8541-98D3-0739EF79662D}" dt="2022-11-16T17:01:31.990" v="1338" actId="27636"/>
          <ac:spMkLst>
            <pc:docMk/>
            <pc:sldMk cId="0" sldId="305"/>
            <ac:spMk id="4093" creationId="{00000000-0000-0000-0000-000000000000}"/>
          </ac:spMkLst>
        </pc:spChg>
        <pc:spChg chg="mod">
          <ac:chgData name="Mir Gomez, Pablo" userId="8d3be07d-29e7-4312-aacb-6eda72c0d650" providerId="ADAL" clId="{D0E37CD6-3759-8541-98D3-0739EF79662D}" dt="2022-11-16T17:01:31.989" v="1337" actId="27636"/>
          <ac:spMkLst>
            <pc:docMk/>
            <pc:sldMk cId="0" sldId="305"/>
            <ac:spMk id="4094" creationId="{00000000-0000-0000-0000-000000000000}"/>
          </ac:spMkLst>
        </pc:spChg>
        <pc:spChg chg="mod">
          <ac:chgData name="Mir Gomez, Pablo" userId="8d3be07d-29e7-4312-aacb-6eda72c0d650" providerId="ADAL" clId="{D0E37CD6-3759-8541-98D3-0739EF79662D}" dt="2022-11-16T17:01:31.984" v="1333" actId="27636"/>
          <ac:spMkLst>
            <pc:docMk/>
            <pc:sldMk cId="0" sldId="305"/>
            <ac:spMk id="4095" creationId="{00000000-0000-0000-0000-000000000000}"/>
          </ac:spMkLst>
        </pc:spChg>
        <pc:spChg chg="mod">
          <ac:chgData name="Mir Gomez, Pablo" userId="8d3be07d-29e7-4312-aacb-6eda72c0d650" providerId="ADAL" clId="{D0E37CD6-3759-8541-98D3-0739EF79662D}" dt="2022-11-16T17:01:31.985" v="1334" actId="27636"/>
          <ac:spMkLst>
            <pc:docMk/>
            <pc:sldMk cId="0" sldId="305"/>
            <ac:spMk id="4099" creationId="{00000000-0000-0000-0000-000000000000}"/>
          </ac:spMkLst>
        </pc:spChg>
        <pc:spChg chg="mod">
          <ac:chgData name="Mir Gomez, Pablo" userId="8d3be07d-29e7-4312-aacb-6eda72c0d650" providerId="ADAL" clId="{D0E37CD6-3759-8541-98D3-0739EF79662D}" dt="2022-11-16T17:01:31.980" v="1330" actId="27636"/>
          <ac:spMkLst>
            <pc:docMk/>
            <pc:sldMk cId="0" sldId="305"/>
            <ac:spMk id="4102" creationId="{00000000-0000-0000-0000-000000000000}"/>
          </ac:spMkLst>
        </pc:spChg>
        <pc:spChg chg="mod">
          <ac:chgData name="Mir Gomez, Pablo" userId="8d3be07d-29e7-4312-aacb-6eda72c0d650" providerId="ADAL" clId="{D0E37CD6-3759-8541-98D3-0739EF79662D}" dt="2022-11-16T17:01:31.980" v="1329" actId="27636"/>
          <ac:spMkLst>
            <pc:docMk/>
            <pc:sldMk cId="0" sldId="305"/>
            <ac:spMk id="4103" creationId="{00000000-0000-0000-0000-000000000000}"/>
          </ac:spMkLst>
        </pc:spChg>
        <pc:spChg chg="mod">
          <ac:chgData name="Mir Gomez, Pablo" userId="8d3be07d-29e7-4312-aacb-6eda72c0d650" providerId="ADAL" clId="{D0E37CD6-3759-8541-98D3-0739EF79662D}" dt="2022-11-16T17:01:31.983" v="1332" actId="27636"/>
          <ac:spMkLst>
            <pc:docMk/>
            <pc:sldMk cId="0" sldId="305"/>
            <ac:spMk id="4104" creationId="{00000000-0000-0000-0000-000000000000}"/>
          </ac:spMkLst>
        </pc:spChg>
        <pc:spChg chg="mod">
          <ac:chgData name="Mir Gomez, Pablo" userId="8d3be07d-29e7-4312-aacb-6eda72c0d650" providerId="ADAL" clId="{D0E37CD6-3759-8541-98D3-0739EF79662D}" dt="2022-11-16T17:01:31.982" v="1331" actId="27636"/>
          <ac:spMkLst>
            <pc:docMk/>
            <pc:sldMk cId="0" sldId="305"/>
            <ac:spMk id="4105" creationId="{00000000-0000-0000-0000-000000000000}"/>
          </ac:spMkLst>
        </pc:spChg>
        <pc:spChg chg="mod">
          <ac:chgData name="Mir Gomez, Pablo" userId="8d3be07d-29e7-4312-aacb-6eda72c0d650" providerId="ADAL" clId="{D0E37CD6-3759-8541-98D3-0739EF79662D}" dt="2022-11-16T17:01:31.957" v="1310" actId="27636"/>
          <ac:spMkLst>
            <pc:docMk/>
            <pc:sldMk cId="0" sldId="305"/>
            <ac:spMk id="4106" creationId="{00000000-0000-0000-0000-000000000000}"/>
          </ac:spMkLst>
        </pc:spChg>
        <pc:spChg chg="mod">
          <ac:chgData name="Mir Gomez, Pablo" userId="8d3be07d-29e7-4312-aacb-6eda72c0d650" providerId="ADAL" clId="{D0E37CD6-3759-8541-98D3-0739EF79662D}" dt="2022-11-16T17:01:31.960" v="1312" actId="27636"/>
          <ac:spMkLst>
            <pc:docMk/>
            <pc:sldMk cId="0" sldId="305"/>
            <ac:spMk id="4110" creationId="{00000000-0000-0000-0000-000000000000}"/>
          </ac:spMkLst>
        </pc:spChg>
        <pc:spChg chg="mod">
          <ac:chgData name="Mir Gomez, Pablo" userId="8d3be07d-29e7-4312-aacb-6eda72c0d650" providerId="ADAL" clId="{D0E37CD6-3759-8541-98D3-0739EF79662D}" dt="2022-11-16T17:01:31.959" v="1311" actId="27636"/>
          <ac:spMkLst>
            <pc:docMk/>
            <pc:sldMk cId="0" sldId="305"/>
            <ac:spMk id="4111" creationId="{00000000-0000-0000-0000-000000000000}"/>
          </ac:spMkLst>
        </pc:spChg>
        <pc:spChg chg="mod">
          <ac:chgData name="Mir Gomez, Pablo" userId="8d3be07d-29e7-4312-aacb-6eda72c0d650" providerId="ADAL" clId="{D0E37CD6-3759-8541-98D3-0739EF79662D}" dt="2022-11-16T17:01:31.953" v="1307" actId="27636"/>
          <ac:spMkLst>
            <pc:docMk/>
            <pc:sldMk cId="0" sldId="305"/>
            <ac:spMk id="4112" creationId="{00000000-0000-0000-0000-000000000000}"/>
          </ac:spMkLst>
        </pc:spChg>
        <pc:spChg chg="mod">
          <ac:chgData name="Mir Gomez, Pablo" userId="8d3be07d-29e7-4312-aacb-6eda72c0d650" providerId="ADAL" clId="{D0E37CD6-3759-8541-98D3-0739EF79662D}" dt="2022-11-16T17:01:31.953" v="1306" actId="27636"/>
          <ac:spMkLst>
            <pc:docMk/>
            <pc:sldMk cId="0" sldId="305"/>
            <ac:spMk id="4114" creationId="{00000000-0000-0000-0000-000000000000}"/>
          </ac:spMkLst>
        </pc:spChg>
        <pc:spChg chg="mod">
          <ac:chgData name="Mir Gomez, Pablo" userId="8d3be07d-29e7-4312-aacb-6eda72c0d650" providerId="ADAL" clId="{D0E37CD6-3759-8541-98D3-0739EF79662D}" dt="2022-11-16T17:01:31.956" v="1309" actId="27636"/>
          <ac:spMkLst>
            <pc:docMk/>
            <pc:sldMk cId="0" sldId="305"/>
            <ac:spMk id="4115" creationId="{00000000-0000-0000-0000-000000000000}"/>
          </ac:spMkLst>
        </pc:spChg>
        <pc:spChg chg="mod">
          <ac:chgData name="Mir Gomez, Pablo" userId="8d3be07d-29e7-4312-aacb-6eda72c0d650" providerId="ADAL" clId="{D0E37CD6-3759-8541-98D3-0739EF79662D}" dt="2022-11-16T17:01:31.955" v="1308" actId="27636"/>
          <ac:spMkLst>
            <pc:docMk/>
            <pc:sldMk cId="0" sldId="305"/>
            <ac:spMk id="4116" creationId="{00000000-0000-0000-0000-000000000000}"/>
          </ac:spMkLst>
        </pc:spChg>
        <pc:spChg chg="mod">
          <ac:chgData name="Mir Gomez, Pablo" userId="8d3be07d-29e7-4312-aacb-6eda72c0d650" providerId="ADAL" clId="{D0E37CD6-3759-8541-98D3-0739EF79662D}" dt="2022-11-16T17:01:31.949" v="1303" actId="27636"/>
          <ac:spMkLst>
            <pc:docMk/>
            <pc:sldMk cId="0" sldId="305"/>
            <ac:spMk id="4120" creationId="{00000000-0000-0000-0000-000000000000}"/>
          </ac:spMkLst>
        </pc:spChg>
        <pc:spChg chg="mod">
          <ac:chgData name="Mir Gomez, Pablo" userId="8d3be07d-29e7-4312-aacb-6eda72c0d650" providerId="ADAL" clId="{D0E37CD6-3759-8541-98D3-0739EF79662D}" dt="2022-11-16T17:01:31.952" v="1305" actId="27636"/>
          <ac:spMkLst>
            <pc:docMk/>
            <pc:sldMk cId="0" sldId="305"/>
            <ac:spMk id="4121" creationId="{00000000-0000-0000-0000-000000000000}"/>
          </ac:spMkLst>
        </pc:spChg>
        <pc:spChg chg="mod">
          <ac:chgData name="Mir Gomez, Pablo" userId="8d3be07d-29e7-4312-aacb-6eda72c0d650" providerId="ADAL" clId="{D0E37CD6-3759-8541-98D3-0739EF79662D}" dt="2022-11-16T17:01:31.950" v="1304" actId="27636"/>
          <ac:spMkLst>
            <pc:docMk/>
            <pc:sldMk cId="0" sldId="305"/>
            <ac:spMk id="4122" creationId="{00000000-0000-0000-0000-000000000000}"/>
          </ac:spMkLst>
        </pc:spChg>
        <pc:spChg chg="mod">
          <ac:chgData name="Mir Gomez, Pablo" userId="8d3be07d-29e7-4312-aacb-6eda72c0d650" providerId="ADAL" clId="{D0E37CD6-3759-8541-98D3-0739EF79662D}" dt="2022-11-16T17:01:31.945" v="1300" actId="27636"/>
          <ac:spMkLst>
            <pc:docMk/>
            <pc:sldMk cId="0" sldId="305"/>
            <ac:spMk id="4123" creationId="{00000000-0000-0000-0000-000000000000}"/>
          </ac:spMkLst>
        </pc:spChg>
        <pc:spChg chg="mod">
          <ac:chgData name="Mir Gomez, Pablo" userId="8d3be07d-29e7-4312-aacb-6eda72c0d650" providerId="ADAL" clId="{D0E37CD6-3759-8541-98D3-0739EF79662D}" dt="2022-11-16T17:01:31.944" v="1299" actId="27636"/>
          <ac:spMkLst>
            <pc:docMk/>
            <pc:sldMk cId="0" sldId="305"/>
            <ac:spMk id="4124" creationId="{00000000-0000-0000-0000-000000000000}"/>
          </ac:spMkLst>
        </pc:spChg>
        <pc:spChg chg="mod">
          <ac:chgData name="Mir Gomez, Pablo" userId="8d3be07d-29e7-4312-aacb-6eda72c0d650" providerId="ADAL" clId="{D0E37CD6-3759-8541-98D3-0739EF79662D}" dt="2022-11-16T17:01:31.948" v="1302" actId="27636"/>
          <ac:spMkLst>
            <pc:docMk/>
            <pc:sldMk cId="0" sldId="305"/>
            <ac:spMk id="4125" creationId="{00000000-0000-0000-0000-000000000000}"/>
          </ac:spMkLst>
        </pc:spChg>
        <pc:spChg chg="mod">
          <ac:chgData name="Mir Gomez, Pablo" userId="8d3be07d-29e7-4312-aacb-6eda72c0d650" providerId="ADAL" clId="{D0E37CD6-3759-8541-98D3-0739EF79662D}" dt="2022-11-16T17:01:31.947" v="1301" actId="27636"/>
          <ac:spMkLst>
            <pc:docMk/>
            <pc:sldMk cId="0" sldId="305"/>
            <ac:spMk id="4126" creationId="{00000000-0000-0000-0000-000000000000}"/>
          </ac:spMkLst>
        </pc:spChg>
        <pc:spChg chg="mod">
          <ac:chgData name="Mir Gomez, Pablo" userId="8d3be07d-29e7-4312-aacb-6eda72c0d650" providerId="ADAL" clId="{D0E37CD6-3759-8541-98D3-0739EF79662D}" dt="2022-11-16T17:01:31.962" v="1314" actId="27636"/>
          <ac:spMkLst>
            <pc:docMk/>
            <pc:sldMk cId="0" sldId="305"/>
            <ac:spMk id="4130" creationId="{00000000-0000-0000-0000-000000000000}"/>
          </ac:spMkLst>
        </pc:spChg>
        <pc:spChg chg="mod">
          <ac:chgData name="Mir Gomez, Pablo" userId="8d3be07d-29e7-4312-aacb-6eda72c0d650" providerId="ADAL" clId="{D0E37CD6-3759-8541-98D3-0739EF79662D}" dt="2022-11-16T17:01:31.964" v="1316" actId="27636"/>
          <ac:spMkLst>
            <pc:docMk/>
            <pc:sldMk cId="0" sldId="305"/>
            <ac:spMk id="4131" creationId="{00000000-0000-0000-0000-000000000000}"/>
          </ac:spMkLst>
        </pc:spChg>
        <pc:spChg chg="mod">
          <ac:chgData name="Mir Gomez, Pablo" userId="8d3be07d-29e7-4312-aacb-6eda72c0d650" providerId="ADAL" clId="{D0E37CD6-3759-8541-98D3-0739EF79662D}" dt="2022-11-16T17:01:31.963" v="1315" actId="27636"/>
          <ac:spMkLst>
            <pc:docMk/>
            <pc:sldMk cId="0" sldId="305"/>
            <ac:spMk id="4132" creationId="{00000000-0000-0000-0000-000000000000}"/>
          </ac:spMkLst>
        </pc:spChg>
        <pc:spChg chg="mod">
          <ac:chgData name="Mir Gomez, Pablo" userId="8d3be07d-29e7-4312-aacb-6eda72c0d650" providerId="ADAL" clId="{D0E37CD6-3759-8541-98D3-0739EF79662D}" dt="2022-11-16T17:01:31.961" v="1313" actId="27636"/>
          <ac:spMkLst>
            <pc:docMk/>
            <pc:sldMk cId="0" sldId="305"/>
            <ac:spMk id="4133" creationId="{00000000-0000-0000-0000-000000000000}"/>
          </ac:spMkLst>
        </pc:spChg>
      </pc:sldChg>
      <pc:sldChg chg="modSp mod">
        <pc:chgData name="Mir Gomez, Pablo" userId="8d3be07d-29e7-4312-aacb-6eda72c0d650" providerId="ADAL" clId="{D0E37CD6-3759-8541-98D3-0739EF79662D}" dt="2022-11-16T17:01:32.375" v="1552" actId="27636"/>
        <pc:sldMkLst>
          <pc:docMk/>
          <pc:sldMk cId="0" sldId="306"/>
        </pc:sldMkLst>
        <pc:spChg chg="mod">
          <ac:chgData name="Mir Gomez, Pablo" userId="8d3be07d-29e7-4312-aacb-6eda72c0d650" providerId="ADAL" clId="{D0E37CD6-3759-8541-98D3-0739EF79662D}" dt="2022-11-16T17:01:32.326" v="1509" actId="27636"/>
          <ac:spMkLst>
            <pc:docMk/>
            <pc:sldMk cId="0" sldId="306"/>
            <ac:spMk id="4145" creationId="{00000000-0000-0000-0000-000000000000}"/>
          </ac:spMkLst>
        </pc:spChg>
        <pc:spChg chg="mod">
          <ac:chgData name="Mir Gomez, Pablo" userId="8d3be07d-29e7-4312-aacb-6eda72c0d650" providerId="ADAL" clId="{D0E37CD6-3759-8541-98D3-0739EF79662D}" dt="2022-11-16T17:01:32.302" v="1486" actId="27636"/>
          <ac:spMkLst>
            <pc:docMk/>
            <pc:sldMk cId="0" sldId="306"/>
            <ac:spMk id="4146" creationId="{00000000-0000-0000-0000-000000000000}"/>
          </ac:spMkLst>
        </pc:spChg>
        <pc:spChg chg="mod">
          <ac:chgData name="Mir Gomez, Pablo" userId="8d3be07d-29e7-4312-aacb-6eda72c0d650" providerId="ADAL" clId="{D0E37CD6-3759-8541-98D3-0739EF79662D}" dt="2022-11-16T17:01:32.309" v="1492" actId="27636"/>
          <ac:spMkLst>
            <pc:docMk/>
            <pc:sldMk cId="0" sldId="306"/>
            <ac:spMk id="4147" creationId="{00000000-0000-0000-0000-000000000000}"/>
          </ac:spMkLst>
        </pc:spChg>
        <pc:spChg chg="mod">
          <ac:chgData name="Mir Gomez, Pablo" userId="8d3be07d-29e7-4312-aacb-6eda72c0d650" providerId="ADAL" clId="{D0E37CD6-3759-8541-98D3-0739EF79662D}" dt="2022-11-16T17:01:32.287" v="1468" actId="27636"/>
          <ac:spMkLst>
            <pc:docMk/>
            <pc:sldMk cId="0" sldId="306"/>
            <ac:spMk id="4148" creationId="{00000000-0000-0000-0000-000000000000}"/>
          </ac:spMkLst>
        </pc:spChg>
        <pc:spChg chg="mod">
          <ac:chgData name="Mir Gomez, Pablo" userId="8d3be07d-29e7-4312-aacb-6eda72c0d650" providerId="ADAL" clId="{D0E37CD6-3759-8541-98D3-0739EF79662D}" dt="2022-11-16T17:01:32.294" v="1477" actId="27636"/>
          <ac:spMkLst>
            <pc:docMk/>
            <pc:sldMk cId="0" sldId="306"/>
            <ac:spMk id="4149" creationId="{00000000-0000-0000-0000-000000000000}"/>
          </ac:spMkLst>
        </pc:spChg>
        <pc:spChg chg="mod">
          <ac:chgData name="Mir Gomez, Pablo" userId="8d3be07d-29e7-4312-aacb-6eda72c0d650" providerId="ADAL" clId="{D0E37CD6-3759-8541-98D3-0739EF79662D}" dt="2022-11-16T17:01:32.288" v="1471" actId="27636"/>
          <ac:spMkLst>
            <pc:docMk/>
            <pc:sldMk cId="0" sldId="306"/>
            <ac:spMk id="4150" creationId="{00000000-0000-0000-0000-000000000000}"/>
          </ac:spMkLst>
        </pc:spChg>
        <pc:spChg chg="mod">
          <ac:chgData name="Mir Gomez, Pablo" userId="8d3be07d-29e7-4312-aacb-6eda72c0d650" providerId="ADAL" clId="{D0E37CD6-3759-8541-98D3-0739EF79662D}" dt="2022-11-16T17:01:32.321" v="1504" actId="27636"/>
          <ac:spMkLst>
            <pc:docMk/>
            <pc:sldMk cId="0" sldId="306"/>
            <ac:spMk id="4158" creationId="{00000000-0000-0000-0000-000000000000}"/>
          </ac:spMkLst>
        </pc:spChg>
        <pc:spChg chg="mod">
          <ac:chgData name="Mir Gomez, Pablo" userId="8d3be07d-29e7-4312-aacb-6eda72c0d650" providerId="ADAL" clId="{D0E37CD6-3759-8541-98D3-0739EF79662D}" dt="2022-11-16T17:01:32.307" v="1490" actId="27636"/>
          <ac:spMkLst>
            <pc:docMk/>
            <pc:sldMk cId="0" sldId="306"/>
            <ac:spMk id="4159" creationId="{00000000-0000-0000-0000-000000000000}"/>
          </ac:spMkLst>
        </pc:spChg>
        <pc:spChg chg="mod">
          <ac:chgData name="Mir Gomez, Pablo" userId="8d3be07d-29e7-4312-aacb-6eda72c0d650" providerId="ADAL" clId="{D0E37CD6-3759-8541-98D3-0739EF79662D}" dt="2022-11-16T17:01:32.328" v="1510" actId="27636"/>
          <ac:spMkLst>
            <pc:docMk/>
            <pc:sldMk cId="0" sldId="306"/>
            <ac:spMk id="4163" creationId="{00000000-0000-0000-0000-000000000000}"/>
          </ac:spMkLst>
        </pc:spChg>
        <pc:spChg chg="mod">
          <ac:chgData name="Mir Gomez, Pablo" userId="8d3be07d-29e7-4312-aacb-6eda72c0d650" providerId="ADAL" clId="{D0E37CD6-3759-8541-98D3-0739EF79662D}" dt="2022-11-16T17:01:32.300" v="1484" actId="27636"/>
          <ac:spMkLst>
            <pc:docMk/>
            <pc:sldMk cId="0" sldId="306"/>
            <ac:spMk id="4164" creationId="{00000000-0000-0000-0000-000000000000}"/>
          </ac:spMkLst>
        </pc:spChg>
        <pc:spChg chg="mod">
          <ac:chgData name="Mir Gomez, Pablo" userId="8d3be07d-29e7-4312-aacb-6eda72c0d650" providerId="ADAL" clId="{D0E37CD6-3759-8541-98D3-0739EF79662D}" dt="2022-11-16T17:01:32.298" v="1481" actId="27636"/>
          <ac:spMkLst>
            <pc:docMk/>
            <pc:sldMk cId="0" sldId="306"/>
            <ac:spMk id="4167" creationId="{00000000-0000-0000-0000-000000000000}"/>
          </ac:spMkLst>
        </pc:spChg>
        <pc:spChg chg="mod">
          <ac:chgData name="Mir Gomez, Pablo" userId="8d3be07d-29e7-4312-aacb-6eda72c0d650" providerId="ADAL" clId="{D0E37CD6-3759-8541-98D3-0739EF79662D}" dt="2022-11-16T17:01:32.319" v="1502" actId="27636"/>
          <ac:spMkLst>
            <pc:docMk/>
            <pc:sldMk cId="0" sldId="306"/>
            <ac:spMk id="4170" creationId="{00000000-0000-0000-0000-000000000000}"/>
          </ac:spMkLst>
        </pc:spChg>
        <pc:spChg chg="mod">
          <ac:chgData name="Mir Gomez, Pablo" userId="8d3be07d-29e7-4312-aacb-6eda72c0d650" providerId="ADAL" clId="{D0E37CD6-3759-8541-98D3-0739EF79662D}" dt="2022-11-16T17:01:32.340" v="1520" actId="27636"/>
          <ac:spMkLst>
            <pc:docMk/>
            <pc:sldMk cId="0" sldId="306"/>
            <ac:spMk id="4171" creationId="{00000000-0000-0000-0000-000000000000}"/>
          </ac:spMkLst>
        </pc:spChg>
        <pc:spChg chg="mod">
          <ac:chgData name="Mir Gomez, Pablo" userId="8d3be07d-29e7-4312-aacb-6eda72c0d650" providerId="ADAL" clId="{D0E37CD6-3759-8541-98D3-0739EF79662D}" dt="2022-11-16T17:01:32.308" v="1491" actId="27636"/>
          <ac:spMkLst>
            <pc:docMk/>
            <pc:sldMk cId="0" sldId="306"/>
            <ac:spMk id="4172" creationId="{00000000-0000-0000-0000-000000000000}"/>
          </ac:spMkLst>
        </pc:spChg>
        <pc:spChg chg="mod">
          <ac:chgData name="Mir Gomez, Pablo" userId="8d3be07d-29e7-4312-aacb-6eda72c0d650" providerId="ADAL" clId="{D0E37CD6-3759-8541-98D3-0739EF79662D}" dt="2022-11-16T17:01:32.335" v="1516" actId="27636"/>
          <ac:spMkLst>
            <pc:docMk/>
            <pc:sldMk cId="0" sldId="306"/>
            <ac:spMk id="4176" creationId="{00000000-0000-0000-0000-000000000000}"/>
          </ac:spMkLst>
        </pc:spChg>
        <pc:spChg chg="mod">
          <ac:chgData name="Mir Gomez, Pablo" userId="8d3be07d-29e7-4312-aacb-6eda72c0d650" providerId="ADAL" clId="{D0E37CD6-3759-8541-98D3-0739EF79662D}" dt="2022-11-16T17:01:32.355" v="1534" actId="27636"/>
          <ac:spMkLst>
            <pc:docMk/>
            <pc:sldMk cId="0" sldId="306"/>
            <ac:spMk id="4177" creationId="{00000000-0000-0000-0000-000000000000}"/>
          </ac:spMkLst>
        </pc:spChg>
        <pc:spChg chg="mod">
          <ac:chgData name="Mir Gomez, Pablo" userId="8d3be07d-29e7-4312-aacb-6eda72c0d650" providerId="ADAL" clId="{D0E37CD6-3759-8541-98D3-0739EF79662D}" dt="2022-11-16T17:01:32.350" v="1529" actId="27636"/>
          <ac:spMkLst>
            <pc:docMk/>
            <pc:sldMk cId="0" sldId="306"/>
            <ac:spMk id="4178" creationId="{00000000-0000-0000-0000-000000000000}"/>
          </ac:spMkLst>
        </pc:spChg>
        <pc:spChg chg="mod">
          <ac:chgData name="Mir Gomez, Pablo" userId="8d3be07d-29e7-4312-aacb-6eda72c0d650" providerId="ADAL" clId="{D0E37CD6-3759-8541-98D3-0739EF79662D}" dt="2022-11-16T17:01:32.357" v="1535" actId="27636"/>
          <ac:spMkLst>
            <pc:docMk/>
            <pc:sldMk cId="0" sldId="306"/>
            <ac:spMk id="4179" creationId="{00000000-0000-0000-0000-000000000000}"/>
          </ac:spMkLst>
        </pc:spChg>
        <pc:spChg chg="mod">
          <ac:chgData name="Mir Gomez, Pablo" userId="8d3be07d-29e7-4312-aacb-6eda72c0d650" providerId="ADAL" clId="{D0E37CD6-3759-8541-98D3-0739EF79662D}" dt="2022-11-16T17:01:32.342" v="1522" actId="27636"/>
          <ac:spMkLst>
            <pc:docMk/>
            <pc:sldMk cId="0" sldId="306"/>
            <ac:spMk id="4180" creationId="{00000000-0000-0000-0000-000000000000}"/>
          </ac:spMkLst>
        </pc:spChg>
        <pc:spChg chg="mod">
          <ac:chgData name="Mir Gomez, Pablo" userId="8d3be07d-29e7-4312-aacb-6eda72c0d650" providerId="ADAL" clId="{D0E37CD6-3759-8541-98D3-0739EF79662D}" dt="2022-11-16T17:01:32.340" v="1521" actId="27636"/>
          <ac:spMkLst>
            <pc:docMk/>
            <pc:sldMk cId="0" sldId="306"/>
            <ac:spMk id="4181" creationId="{00000000-0000-0000-0000-000000000000}"/>
          </ac:spMkLst>
        </pc:spChg>
        <pc:spChg chg="mod">
          <ac:chgData name="Mir Gomez, Pablo" userId="8d3be07d-29e7-4312-aacb-6eda72c0d650" providerId="ADAL" clId="{D0E37CD6-3759-8541-98D3-0739EF79662D}" dt="2022-11-16T17:01:32.353" v="1532" actId="27636"/>
          <ac:spMkLst>
            <pc:docMk/>
            <pc:sldMk cId="0" sldId="306"/>
            <ac:spMk id="4182" creationId="{00000000-0000-0000-0000-000000000000}"/>
          </ac:spMkLst>
        </pc:spChg>
        <pc:spChg chg="mod">
          <ac:chgData name="Mir Gomez, Pablo" userId="8d3be07d-29e7-4312-aacb-6eda72c0d650" providerId="ADAL" clId="{D0E37CD6-3759-8541-98D3-0739EF79662D}" dt="2022-11-16T17:01:32.337" v="1518" actId="27636"/>
          <ac:spMkLst>
            <pc:docMk/>
            <pc:sldMk cId="0" sldId="306"/>
            <ac:spMk id="4183" creationId="{00000000-0000-0000-0000-000000000000}"/>
          </ac:spMkLst>
        </pc:spChg>
        <pc:spChg chg="mod">
          <ac:chgData name="Mir Gomez, Pablo" userId="8d3be07d-29e7-4312-aacb-6eda72c0d650" providerId="ADAL" clId="{D0E37CD6-3759-8541-98D3-0739EF79662D}" dt="2022-11-16T17:01:32.313" v="1496" actId="27636"/>
          <ac:spMkLst>
            <pc:docMk/>
            <pc:sldMk cId="0" sldId="306"/>
            <ac:spMk id="4187" creationId="{00000000-0000-0000-0000-000000000000}"/>
          </ac:spMkLst>
        </pc:spChg>
        <pc:spChg chg="mod">
          <ac:chgData name="Mir Gomez, Pablo" userId="8d3be07d-29e7-4312-aacb-6eda72c0d650" providerId="ADAL" clId="{D0E37CD6-3759-8541-98D3-0739EF79662D}" dt="2022-11-16T17:01:32.316" v="1498" actId="27636"/>
          <ac:spMkLst>
            <pc:docMk/>
            <pc:sldMk cId="0" sldId="306"/>
            <ac:spMk id="4188" creationId="{00000000-0000-0000-0000-000000000000}"/>
          </ac:spMkLst>
        </pc:spChg>
        <pc:spChg chg="mod">
          <ac:chgData name="Mir Gomez, Pablo" userId="8d3be07d-29e7-4312-aacb-6eda72c0d650" providerId="ADAL" clId="{D0E37CD6-3759-8541-98D3-0739EF79662D}" dt="2022-11-16T17:01:32.348" v="1527" actId="27636"/>
          <ac:spMkLst>
            <pc:docMk/>
            <pc:sldMk cId="0" sldId="306"/>
            <ac:spMk id="4189" creationId="{00000000-0000-0000-0000-000000000000}"/>
          </ac:spMkLst>
        </pc:spChg>
        <pc:spChg chg="mod">
          <ac:chgData name="Mir Gomez, Pablo" userId="8d3be07d-29e7-4312-aacb-6eda72c0d650" providerId="ADAL" clId="{D0E37CD6-3759-8541-98D3-0739EF79662D}" dt="2022-11-16T17:01:32.352" v="1531" actId="27636"/>
          <ac:spMkLst>
            <pc:docMk/>
            <pc:sldMk cId="0" sldId="306"/>
            <ac:spMk id="4190" creationId="{00000000-0000-0000-0000-000000000000}"/>
          </ac:spMkLst>
        </pc:spChg>
        <pc:spChg chg="mod">
          <ac:chgData name="Mir Gomez, Pablo" userId="8d3be07d-29e7-4312-aacb-6eda72c0d650" providerId="ADAL" clId="{D0E37CD6-3759-8541-98D3-0739EF79662D}" dt="2022-11-16T17:01:32.350" v="1528" actId="27636"/>
          <ac:spMkLst>
            <pc:docMk/>
            <pc:sldMk cId="0" sldId="306"/>
            <ac:spMk id="4195" creationId="{00000000-0000-0000-0000-000000000000}"/>
          </ac:spMkLst>
        </pc:spChg>
        <pc:spChg chg="mod">
          <ac:chgData name="Mir Gomez, Pablo" userId="8d3be07d-29e7-4312-aacb-6eda72c0d650" providerId="ADAL" clId="{D0E37CD6-3759-8541-98D3-0739EF79662D}" dt="2022-11-16T17:01:32.344" v="1524" actId="27636"/>
          <ac:spMkLst>
            <pc:docMk/>
            <pc:sldMk cId="0" sldId="306"/>
            <ac:spMk id="4196" creationId="{00000000-0000-0000-0000-000000000000}"/>
          </ac:spMkLst>
        </pc:spChg>
        <pc:spChg chg="mod">
          <ac:chgData name="Mir Gomez, Pablo" userId="8d3be07d-29e7-4312-aacb-6eda72c0d650" providerId="ADAL" clId="{D0E37CD6-3759-8541-98D3-0739EF79662D}" dt="2022-11-16T17:01:32.336" v="1517" actId="27636"/>
          <ac:spMkLst>
            <pc:docMk/>
            <pc:sldMk cId="0" sldId="306"/>
            <ac:spMk id="4200" creationId="{00000000-0000-0000-0000-000000000000}"/>
          </ac:spMkLst>
        </pc:spChg>
        <pc:spChg chg="mod">
          <ac:chgData name="Mir Gomez, Pablo" userId="8d3be07d-29e7-4312-aacb-6eda72c0d650" providerId="ADAL" clId="{D0E37CD6-3759-8541-98D3-0739EF79662D}" dt="2022-11-16T17:01:32.354" v="1533" actId="27636"/>
          <ac:spMkLst>
            <pc:docMk/>
            <pc:sldMk cId="0" sldId="306"/>
            <ac:spMk id="4201" creationId="{00000000-0000-0000-0000-000000000000}"/>
          </ac:spMkLst>
        </pc:spChg>
        <pc:spChg chg="mod">
          <ac:chgData name="Mir Gomez, Pablo" userId="8d3be07d-29e7-4312-aacb-6eda72c0d650" providerId="ADAL" clId="{D0E37CD6-3759-8541-98D3-0739EF79662D}" dt="2022-11-16T17:01:32.339" v="1519" actId="27636"/>
          <ac:spMkLst>
            <pc:docMk/>
            <pc:sldMk cId="0" sldId="306"/>
            <ac:spMk id="4202" creationId="{00000000-0000-0000-0000-000000000000}"/>
          </ac:spMkLst>
        </pc:spChg>
        <pc:spChg chg="mod">
          <ac:chgData name="Mir Gomez, Pablo" userId="8d3be07d-29e7-4312-aacb-6eda72c0d650" providerId="ADAL" clId="{D0E37CD6-3759-8541-98D3-0739EF79662D}" dt="2022-11-16T17:01:32.343" v="1523" actId="27636"/>
          <ac:spMkLst>
            <pc:docMk/>
            <pc:sldMk cId="0" sldId="306"/>
            <ac:spMk id="4203" creationId="{00000000-0000-0000-0000-000000000000}"/>
          </ac:spMkLst>
        </pc:spChg>
        <pc:spChg chg="mod">
          <ac:chgData name="Mir Gomez, Pablo" userId="8d3be07d-29e7-4312-aacb-6eda72c0d650" providerId="ADAL" clId="{D0E37CD6-3759-8541-98D3-0739EF79662D}" dt="2022-11-16T17:01:32.347" v="1526" actId="27636"/>
          <ac:spMkLst>
            <pc:docMk/>
            <pc:sldMk cId="0" sldId="306"/>
            <ac:spMk id="4204" creationId="{00000000-0000-0000-0000-000000000000}"/>
          </ac:spMkLst>
        </pc:spChg>
        <pc:spChg chg="mod">
          <ac:chgData name="Mir Gomez, Pablo" userId="8d3be07d-29e7-4312-aacb-6eda72c0d650" providerId="ADAL" clId="{D0E37CD6-3759-8541-98D3-0739EF79662D}" dt="2022-11-16T17:01:32.334" v="1515" actId="27636"/>
          <ac:spMkLst>
            <pc:docMk/>
            <pc:sldMk cId="0" sldId="306"/>
            <ac:spMk id="4207" creationId="{00000000-0000-0000-0000-000000000000}"/>
          </ac:spMkLst>
        </pc:spChg>
        <pc:spChg chg="mod">
          <ac:chgData name="Mir Gomez, Pablo" userId="8d3be07d-29e7-4312-aacb-6eda72c0d650" providerId="ADAL" clId="{D0E37CD6-3759-8541-98D3-0739EF79662D}" dt="2022-11-16T17:01:32.311" v="1494" actId="27636"/>
          <ac:spMkLst>
            <pc:docMk/>
            <pc:sldMk cId="0" sldId="306"/>
            <ac:spMk id="4208" creationId="{00000000-0000-0000-0000-000000000000}"/>
          </ac:spMkLst>
        </pc:spChg>
        <pc:spChg chg="mod">
          <ac:chgData name="Mir Gomez, Pablo" userId="8d3be07d-29e7-4312-aacb-6eda72c0d650" providerId="ADAL" clId="{D0E37CD6-3759-8541-98D3-0739EF79662D}" dt="2022-11-16T17:01:32.351" v="1530" actId="27636"/>
          <ac:spMkLst>
            <pc:docMk/>
            <pc:sldMk cId="0" sldId="306"/>
            <ac:spMk id="4212" creationId="{00000000-0000-0000-0000-000000000000}"/>
          </ac:spMkLst>
        </pc:spChg>
        <pc:spChg chg="mod">
          <ac:chgData name="Mir Gomez, Pablo" userId="8d3be07d-29e7-4312-aacb-6eda72c0d650" providerId="ADAL" clId="{D0E37CD6-3759-8541-98D3-0739EF79662D}" dt="2022-11-16T17:01:32.345" v="1525" actId="27636"/>
          <ac:spMkLst>
            <pc:docMk/>
            <pc:sldMk cId="0" sldId="306"/>
            <ac:spMk id="4214" creationId="{00000000-0000-0000-0000-000000000000}"/>
          </ac:spMkLst>
        </pc:spChg>
        <pc:spChg chg="mod">
          <ac:chgData name="Mir Gomez, Pablo" userId="8d3be07d-29e7-4312-aacb-6eda72c0d650" providerId="ADAL" clId="{D0E37CD6-3759-8541-98D3-0739EF79662D}" dt="2022-11-16T17:01:32.322" v="1505" actId="27636"/>
          <ac:spMkLst>
            <pc:docMk/>
            <pc:sldMk cId="0" sldId="306"/>
            <ac:spMk id="4215" creationId="{00000000-0000-0000-0000-000000000000}"/>
          </ac:spMkLst>
        </pc:spChg>
        <pc:spChg chg="mod">
          <ac:chgData name="Mir Gomez, Pablo" userId="8d3be07d-29e7-4312-aacb-6eda72c0d650" providerId="ADAL" clId="{D0E37CD6-3759-8541-98D3-0739EF79662D}" dt="2022-11-16T17:01:32.290" v="1473" actId="27636"/>
          <ac:spMkLst>
            <pc:docMk/>
            <pc:sldMk cId="0" sldId="306"/>
            <ac:spMk id="4216" creationId="{00000000-0000-0000-0000-000000000000}"/>
          </ac:spMkLst>
        </pc:spChg>
        <pc:spChg chg="mod">
          <ac:chgData name="Mir Gomez, Pablo" userId="8d3be07d-29e7-4312-aacb-6eda72c0d650" providerId="ADAL" clId="{D0E37CD6-3759-8541-98D3-0739EF79662D}" dt="2022-11-16T17:01:32.325" v="1508" actId="27636"/>
          <ac:spMkLst>
            <pc:docMk/>
            <pc:sldMk cId="0" sldId="306"/>
            <ac:spMk id="4217" creationId="{00000000-0000-0000-0000-000000000000}"/>
          </ac:spMkLst>
        </pc:spChg>
        <pc:spChg chg="mod">
          <ac:chgData name="Mir Gomez, Pablo" userId="8d3be07d-29e7-4312-aacb-6eda72c0d650" providerId="ADAL" clId="{D0E37CD6-3759-8541-98D3-0739EF79662D}" dt="2022-11-16T17:01:32.296" v="1478" actId="27636"/>
          <ac:spMkLst>
            <pc:docMk/>
            <pc:sldMk cId="0" sldId="306"/>
            <ac:spMk id="4218" creationId="{00000000-0000-0000-0000-000000000000}"/>
          </ac:spMkLst>
        </pc:spChg>
        <pc:spChg chg="mod">
          <ac:chgData name="Mir Gomez, Pablo" userId="8d3be07d-29e7-4312-aacb-6eda72c0d650" providerId="ADAL" clId="{D0E37CD6-3759-8541-98D3-0739EF79662D}" dt="2022-11-16T17:01:32.329" v="1511" actId="27636"/>
          <ac:spMkLst>
            <pc:docMk/>
            <pc:sldMk cId="0" sldId="306"/>
            <ac:spMk id="4219" creationId="{00000000-0000-0000-0000-000000000000}"/>
          </ac:spMkLst>
        </pc:spChg>
        <pc:spChg chg="mod">
          <ac:chgData name="Mir Gomez, Pablo" userId="8d3be07d-29e7-4312-aacb-6eda72c0d650" providerId="ADAL" clId="{D0E37CD6-3759-8541-98D3-0739EF79662D}" dt="2022-11-16T17:01:32.319" v="1501" actId="27636"/>
          <ac:spMkLst>
            <pc:docMk/>
            <pc:sldMk cId="0" sldId="306"/>
            <ac:spMk id="4220" creationId="{00000000-0000-0000-0000-000000000000}"/>
          </ac:spMkLst>
        </pc:spChg>
        <pc:spChg chg="mod">
          <ac:chgData name="Mir Gomez, Pablo" userId="8d3be07d-29e7-4312-aacb-6eda72c0d650" providerId="ADAL" clId="{D0E37CD6-3759-8541-98D3-0739EF79662D}" dt="2022-11-16T17:01:32.333" v="1514" actId="27636"/>
          <ac:spMkLst>
            <pc:docMk/>
            <pc:sldMk cId="0" sldId="306"/>
            <ac:spMk id="4221" creationId="{00000000-0000-0000-0000-000000000000}"/>
          </ac:spMkLst>
        </pc:spChg>
        <pc:spChg chg="mod">
          <ac:chgData name="Mir Gomez, Pablo" userId="8d3be07d-29e7-4312-aacb-6eda72c0d650" providerId="ADAL" clId="{D0E37CD6-3759-8541-98D3-0739EF79662D}" dt="2022-11-16T17:01:32.324" v="1507" actId="27636"/>
          <ac:spMkLst>
            <pc:docMk/>
            <pc:sldMk cId="0" sldId="306"/>
            <ac:spMk id="4222" creationId="{00000000-0000-0000-0000-000000000000}"/>
          </ac:spMkLst>
        </pc:spChg>
        <pc:spChg chg="mod">
          <ac:chgData name="Mir Gomez, Pablo" userId="8d3be07d-29e7-4312-aacb-6eda72c0d650" providerId="ADAL" clId="{D0E37CD6-3759-8541-98D3-0739EF79662D}" dt="2022-11-16T17:01:32.315" v="1497" actId="27636"/>
          <ac:spMkLst>
            <pc:docMk/>
            <pc:sldMk cId="0" sldId="306"/>
            <ac:spMk id="4225" creationId="{00000000-0000-0000-0000-000000000000}"/>
          </ac:spMkLst>
        </pc:spChg>
        <pc:spChg chg="mod">
          <ac:chgData name="Mir Gomez, Pablo" userId="8d3be07d-29e7-4312-aacb-6eda72c0d650" providerId="ADAL" clId="{D0E37CD6-3759-8541-98D3-0739EF79662D}" dt="2022-11-16T17:01:32.321" v="1503" actId="27636"/>
          <ac:spMkLst>
            <pc:docMk/>
            <pc:sldMk cId="0" sldId="306"/>
            <ac:spMk id="4226" creationId="{00000000-0000-0000-0000-000000000000}"/>
          </ac:spMkLst>
        </pc:spChg>
        <pc:spChg chg="mod">
          <ac:chgData name="Mir Gomez, Pablo" userId="8d3be07d-29e7-4312-aacb-6eda72c0d650" providerId="ADAL" clId="{D0E37CD6-3759-8541-98D3-0739EF79662D}" dt="2022-11-16T17:01:32.317" v="1499" actId="27636"/>
          <ac:spMkLst>
            <pc:docMk/>
            <pc:sldMk cId="0" sldId="306"/>
            <ac:spMk id="4227" creationId="{00000000-0000-0000-0000-000000000000}"/>
          </ac:spMkLst>
        </pc:spChg>
        <pc:spChg chg="mod">
          <ac:chgData name="Mir Gomez, Pablo" userId="8d3be07d-29e7-4312-aacb-6eda72c0d650" providerId="ADAL" clId="{D0E37CD6-3759-8541-98D3-0739EF79662D}" dt="2022-11-16T17:01:32.293" v="1476" actId="27636"/>
          <ac:spMkLst>
            <pc:docMk/>
            <pc:sldMk cId="0" sldId="306"/>
            <ac:spMk id="4228" creationId="{00000000-0000-0000-0000-000000000000}"/>
          </ac:spMkLst>
        </pc:spChg>
        <pc:spChg chg="mod">
          <ac:chgData name="Mir Gomez, Pablo" userId="8d3be07d-29e7-4312-aacb-6eda72c0d650" providerId="ADAL" clId="{D0E37CD6-3759-8541-98D3-0739EF79662D}" dt="2022-11-16T17:01:32.323" v="1506" actId="27636"/>
          <ac:spMkLst>
            <pc:docMk/>
            <pc:sldMk cId="0" sldId="306"/>
            <ac:spMk id="4229" creationId="{00000000-0000-0000-0000-000000000000}"/>
          </ac:spMkLst>
        </pc:spChg>
        <pc:spChg chg="mod">
          <ac:chgData name="Mir Gomez, Pablo" userId="8d3be07d-29e7-4312-aacb-6eda72c0d650" providerId="ADAL" clId="{D0E37CD6-3759-8541-98D3-0739EF79662D}" dt="2022-11-16T17:01:32.304" v="1488" actId="27636"/>
          <ac:spMkLst>
            <pc:docMk/>
            <pc:sldMk cId="0" sldId="306"/>
            <ac:spMk id="4234" creationId="{00000000-0000-0000-0000-000000000000}"/>
          </ac:spMkLst>
        </pc:spChg>
        <pc:spChg chg="mod">
          <ac:chgData name="Mir Gomez, Pablo" userId="8d3be07d-29e7-4312-aacb-6eda72c0d650" providerId="ADAL" clId="{D0E37CD6-3759-8541-98D3-0739EF79662D}" dt="2022-11-16T17:01:32.331" v="1513" actId="27636"/>
          <ac:spMkLst>
            <pc:docMk/>
            <pc:sldMk cId="0" sldId="306"/>
            <ac:spMk id="4235" creationId="{00000000-0000-0000-0000-000000000000}"/>
          </ac:spMkLst>
        </pc:spChg>
        <pc:spChg chg="mod">
          <ac:chgData name="Mir Gomez, Pablo" userId="8d3be07d-29e7-4312-aacb-6eda72c0d650" providerId="ADAL" clId="{D0E37CD6-3759-8541-98D3-0739EF79662D}" dt="2022-11-16T17:01:32.331" v="1512" actId="27636"/>
          <ac:spMkLst>
            <pc:docMk/>
            <pc:sldMk cId="0" sldId="306"/>
            <ac:spMk id="4236" creationId="{00000000-0000-0000-0000-000000000000}"/>
          </ac:spMkLst>
        </pc:spChg>
        <pc:spChg chg="mod">
          <ac:chgData name="Mir Gomez, Pablo" userId="8d3be07d-29e7-4312-aacb-6eda72c0d650" providerId="ADAL" clId="{D0E37CD6-3759-8541-98D3-0739EF79662D}" dt="2022-11-16T17:01:32.310" v="1493" actId="27636"/>
          <ac:spMkLst>
            <pc:docMk/>
            <pc:sldMk cId="0" sldId="306"/>
            <ac:spMk id="4237" creationId="{00000000-0000-0000-0000-000000000000}"/>
          </ac:spMkLst>
        </pc:spChg>
        <pc:spChg chg="mod">
          <ac:chgData name="Mir Gomez, Pablo" userId="8d3be07d-29e7-4312-aacb-6eda72c0d650" providerId="ADAL" clId="{D0E37CD6-3759-8541-98D3-0739EF79662D}" dt="2022-11-16T17:01:32.300" v="1483" actId="27636"/>
          <ac:spMkLst>
            <pc:docMk/>
            <pc:sldMk cId="0" sldId="306"/>
            <ac:spMk id="4238" creationId="{00000000-0000-0000-0000-000000000000}"/>
          </ac:spMkLst>
        </pc:spChg>
        <pc:spChg chg="mod">
          <ac:chgData name="Mir Gomez, Pablo" userId="8d3be07d-29e7-4312-aacb-6eda72c0d650" providerId="ADAL" clId="{D0E37CD6-3759-8541-98D3-0739EF79662D}" dt="2022-11-16T17:01:32.287" v="1469" actId="27636"/>
          <ac:spMkLst>
            <pc:docMk/>
            <pc:sldMk cId="0" sldId="306"/>
            <ac:spMk id="4242" creationId="{00000000-0000-0000-0000-000000000000}"/>
          </ac:spMkLst>
        </pc:spChg>
        <pc:spChg chg="mod">
          <ac:chgData name="Mir Gomez, Pablo" userId="8d3be07d-29e7-4312-aacb-6eda72c0d650" providerId="ADAL" clId="{D0E37CD6-3759-8541-98D3-0739EF79662D}" dt="2022-11-16T17:01:32.317" v="1500" actId="27636"/>
          <ac:spMkLst>
            <pc:docMk/>
            <pc:sldMk cId="0" sldId="306"/>
            <ac:spMk id="4245" creationId="{00000000-0000-0000-0000-000000000000}"/>
          </ac:spMkLst>
        </pc:spChg>
        <pc:spChg chg="mod">
          <ac:chgData name="Mir Gomez, Pablo" userId="8d3be07d-29e7-4312-aacb-6eda72c0d650" providerId="ADAL" clId="{D0E37CD6-3759-8541-98D3-0739EF79662D}" dt="2022-11-16T17:01:32.313" v="1495" actId="27636"/>
          <ac:spMkLst>
            <pc:docMk/>
            <pc:sldMk cId="0" sldId="306"/>
            <ac:spMk id="4246" creationId="{00000000-0000-0000-0000-000000000000}"/>
          </ac:spMkLst>
        </pc:spChg>
        <pc:spChg chg="mod">
          <ac:chgData name="Mir Gomez, Pablo" userId="8d3be07d-29e7-4312-aacb-6eda72c0d650" providerId="ADAL" clId="{D0E37CD6-3759-8541-98D3-0739EF79662D}" dt="2022-11-16T17:01:32.262" v="1445" actId="27636"/>
          <ac:spMkLst>
            <pc:docMk/>
            <pc:sldMk cId="0" sldId="306"/>
            <ac:spMk id="4247" creationId="{00000000-0000-0000-0000-000000000000}"/>
          </ac:spMkLst>
        </pc:spChg>
        <pc:spChg chg="mod">
          <ac:chgData name="Mir Gomez, Pablo" userId="8d3be07d-29e7-4312-aacb-6eda72c0d650" providerId="ADAL" clId="{D0E37CD6-3759-8541-98D3-0739EF79662D}" dt="2022-11-16T17:01:32.262" v="1446" actId="27636"/>
          <ac:spMkLst>
            <pc:docMk/>
            <pc:sldMk cId="0" sldId="306"/>
            <ac:spMk id="4248" creationId="{00000000-0000-0000-0000-000000000000}"/>
          </ac:spMkLst>
        </pc:spChg>
        <pc:spChg chg="mod">
          <ac:chgData name="Mir Gomez, Pablo" userId="8d3be07d-29e7-4312-aacb-6eda72c0d650" providerId="ADAL" clId="{D0E37CD6-3759-8541-98D3-0739EF79662D}" dt="2022-11-16T17:01:32.292" v="1475" actId="27636"/>
          <ac:spMkLst>
            <pc:docMk/>
            <pc:sldMk cId="0" sldId="306"/>
            <ac:spMk id="4249" creationId="{00000000-0000-0000-0000-000000000000}"/>
          </ac:spMkLst>
        </pc:spChg>
        <pc:spChg chg="mod">
          <ac:chgData name="Mir Gomez, Pablo" userId="8d3be07d-29e7-4312-aacb-6eda72c0d650" providerId="ADAL" clId="{D0E37CD6-3759-8541-98D3-0739EF79662D}" dt="2022-11-16T17:01:32.277" v="1460" actId="27636"/>
          <ac:spMkLst>
            <pc:docMk/>
            <pc:sldMk cId="0" sldId="306"/>
            <ac:spMk id="4250" creationId="{00000000-0000-0000-0000-000000000000}"/>
          </ac:spMkLst>
        </pc:spChg>
        <pc:spChg chg="mod">
          <ac:chgData name="Mir Gomez, Pablo" userId="8d3be07d-29e7-4312-aacb-6eda72c0d650" providerId="ADAL" clId="{D0E37CD6-3759-8541-98D3-0739EF79662D}" dt="2022-11-16T17:01:32.282" v="1464" actId="27636"/>
          <ac:spMkLst>
            <pc:docMk/>
            <pc:sldMk cId="0" sldId="306"/>
            <ac:spMk id="4251" creationId="{00000000-0000-0000-0000-000000000000}"/>
          </ac:spMkLst>
        </pc:spChg>
        <pc:spChg chg="mod">
          <ac:chgData name="Mir Gomez, Pablo" userId="8d3be07d-29e7-4312-aacb-6eda72c0d650" providerId="ADAL" clId="{D0E37CD6-3759-8541-98D3-0739EF79662D}" dt="2022-11-16T17:01:32.298" v="1480" actId="27636"/>
          <ac:spMkLst>
            <pc:docMk/>
            <pc:sldMk cId="0" sldId="306"/>
            <ac:spMk id="4258" creationId="{00000000-0000-0000-0000-000000000000}"/>
          </ac:spMkLst>
        </pc:spChg>
        <pc:spChg chg="mod">
          <ac:chgData name="Mir Gomez, Pablo" userId="8d3be07d-29e7-4312-aacb-6eda72c0d650" providerId="ADAL" clId="{D0E37CD6-3759-8541-98D3-0739EF79662D}" dt="2022-11-16T17:01:32.279" v="1462" actId="27636"/>
          <ac:spMkLst>
            <pc:docMk/>
            <pc:sldMk cId="0" sldId="306"/>
            <ac:spMk id="4259" creationId="{00000000-0000-0000-0000-000000000000}"/>
          </ac:spMkLst>
        </pc:spChg>
        <pc:spChg chg="mod">
          <ac:chgData name="Mir Gomez, Pablo" userId="8d3be07d-29e7-4312-aacb-6eda72c0d650" providerId="ADAL" clId="{D0E37CD6-3759-8541-98D3-0739EF79662D}" dt="2022-11-16T17:01:32.264" v="1448" actId="27636"/>
          <ac:spMkLst>
            <pc:docMk/>
            <pc:sldMk cId="0" sldId="306"/>
            <ac:spMk id="4260" creationId="{00000000-0000-0000-0000-000000000000}"/>
          </ac:spMkLst>
        </pc:spChg>
        <pc:spChg chg="mod">
          <ac:chgData name="Mir Gomez, Pablo" userId="8d3be07d-29e7-4312-aacb-6eda72c0d650" providerId="ADAL" clId="{D0E37CD6-3759-8541-98D3-0739EF79662D}" dt="2022-11-16T17:01:32.283" v="1465" actId="27636"/>
          <ac:spMkLst>
            <pc:docMk/>
            <pc:sldMk cId="0" sldId="306"/>
            <ac:spMk id="4261" creationId="{00000000-0000-0000-0000-000000000000}"/>
          </ac:spMkLst>
        </pc:spChg>
        <pc:spChg chg="mod">
          <ac:chgData name="Mir Gomez, Pablo" userId="8d3be07d-29e7-4312-aacb-6eda72c0d650" providerId="ADAL" clId="{D0E37CD6-3759-8541-98D3-0739EF79662D}" dt="2022-11-16T17:01:32.263" v="1447" actId="27636"/>
          <ac:spMkLst>
            <pc:docMk/>
            <pc:sldMk cId="0" sldId="306"/>
            <ac:spMk id="4265" creationId="{00000000-0000-0000-0000-000000000000}"/>
          </ac:spMkLst>
        </pc:spChg>
        <pc:spChg chg="mod">
          <ac:chgData name="Mir Gomez, Pablo" userId="8d3be07d-29e7-4312-aacb-6eda72c0d650" providerId="ADAL" clId="{D0E37CD6-3759-8541-98D3-0739EF79662D}" dt="2022-11-16T17:01:32.267" v="1450" actId="27636"/>
          <ac:spMkLst>
            <pc:docMk/>
            <pc:sldMk cId="0" sldId="306"/>
            <ac:spMk id="4266" creationId="{00000000-0000-0000-0000-000000000000}"/>
          </ac:spMkLst>
        </pc:spChg>
        <pc:spChg chg="mod">
          <ac:chgData name="Mir Gomez, Pablo" userId="8d3be07d-29e7-4312-aacb-6eda72c0d650" providerId="ADAL" clId="{D0E37CD6-3759-8541-98D3-0739EF79662D}" dt="2022-11-16T17:01:32.299" v="1482" actId="27636"/>
          <ac:spMkLst>
            <pc:docMk/>
            <pc:sldMk cId="0" sldId="306"/>
            <ac:spMk id="4267" creationId="{00000000-0000-0000-0000-000000000000}"/>
          </ac:spMkLst>
        </pc:spChg>
        <pc:spChg chg="mod">
          <ac:chgData name="Mir Gomez, Pablo" userId="8d3be07d-29e7-4312-aacb-6eda72c0d650" providerId="ADAL" clId="{D0E37CD6-3759-8541-98D3-0739EF79662D}" dt="2022-11-16T17:01:32.270" v="1454" actId="27636"/>
          <ac:spMkLst>
            <pc:docMk/>
            <pc:sldMk cId="0" sldId="306"/>
            <ac:spMk id="4271" creationId="{00000000-0000-0000-0000-000000000000}"/>
          </ac:spMkLst>
        </pc:spChg>
        <pc:spChg chg="mod">
          <ac:chgData name="Mir Gomez, Pablo" userId="8d3be07d-29e7-4312-aacb-6eda72c0d650" providerId="ADAL" clId="{D0E37CD6-3759-8541-98D3-0739EF79662D}" dt="2022-11-16T17:01:32.291" v="1474" actId="27636"/>
          <ac:spMkLst>
            <pc:docMk/>
            <pc:sldMk cId="0" sldId="306"/>
            <ac:spMk id="4272" creationId="{00000000-0000-0000-0000-000000000000}"/>
          </ac:spMkLst>
        </pc:spChg>
        <pc:spChg chg="mod">
          <ac:chgData name="Mir Gomez, Pablo" userId="8d3be07d-29e7-4312-aacb-6eda72c0d650" providerId="ADAL" clId="{D0E37CD6-3759-8541-98D3-0739EF79662D}" dt="2022-11-16T17:01:32.297" v="1479" actId="27636"/>
          <ac:spMkLst>
            <pc:docMk/>
            <pc:sldMk cId="0" sldId="306"/>
            <ac:spMk id="4273" creationId="{00000000-0000-0000-0000-000000000000}"/>
          </ac:spMkLst>
        </pc:spChg>
        <pc:spChg chg="mod">
          <ac:chgData name="Mir Gomez, Pablo" userId="8d3be07d-29e7-4312-aacb-6eda72c0d650" providerId="ADAL" clId="{D0E37CD6-3759-8541-98D3-0739EF79662D}" dt="2022-11-16T17:01:32.269" v="1452" actId="27636"/>
          <ac:spMkLst>
            <pc:docMk/>
            <pc:sldMk cId="0" sldId="306"/>
            <ac:spMk id="4277" creationId="{00000000-0000-0000-0000-000000000000}"/>
          </ac:spMkLst>
        </pc:spChg>
        <pc:spChg chg="mod">
          <ac:chgData name="Mir Gomez, Pablo" userId="8d3be07d-29e7-4312-aacb-6eda72c0d650" providerId="ADAL" clId="{D0E37CD6-3759-8541-98D3-0739EF79662D}" dt="2022-11-16T17:01:32.266" v="1449" actId="27636"/>
          <ac:spMkLst>
            <pc:docMk/>
            <pc:sldMk cId="0" sldId="306"/>
            <ac:spMk id="4278" creationId="{00000000-0000-0000-0000-000000000000}"/>
          </ac:spMkLst>
        </pc:spChg>
        <pc:spChg chg="mod">
          <ac:chgData name="Mir Gomez, Pablo" userId="8d3be07d-29e7-4312-aacb-6eda72c0d650" providerId="ADAL" clId="{D0E37CD6-3759-8541-98D3-0739EF79662D}" dt="2022-11-16T17:01:32.274" v="1458" actId="27636"/>
          <ac:spMkLst>
            <pc:docMk/>
            <pc:sldMk cId="0" sldId="306"/>
            <ac:spMk id="4279" creationId="{00000000-0000-0000-0000-000000000000}"/>
          </ac:spMkLst>
        </pc:spChg>
        <pc:spChg chg="mod">
          <ac:chgData name="Mir Gomez, Pablo" userId="8d3be07d-29e7-4312-aacb-6eda72c0d650" providerId="ADAL" clId="{D0E37CD6-3759-8541-98D3-0739EF79662D}" dt="2022-11-16T17:01:32.304" v="1487" actId="27636"/>
          <ac:spMkLst>
            <pc:docMk/>
            <pc:sldMk cId="0" sldId="306"/>
            <ac:spMk id="4280" creationId="{00000000-0000-0000-0000-000000000000}"/>
          </ac:spMkLst>
        </pc:spChg>
        <pc:spChg chg="mod">
          <ac:chgData name="Mir Gomez, Pablo" userId="8d3be07d-29e7-4312-aacb-6eda72c0d650" providerId="ADAL" clId="{D0E37CD6-3759-8541-98D3-0739EF79662D}" dt="2022-11-16T17:01:32.302" v="1485" actId="27636"/>
          <ac:spMkLst>
            <pc:docMk/>
            <pc:sldMk cId="0" sldId="306"/>
            <ac:spMk id="4281" creationId="{00000000-0000-0000-0000-000000000000}"/>
          </ac:spMkLst>
        </pc:spChg>
        <pc:spChg chg="mod">
          <ac:chgData name="Mir Gomez, Pablo" userId="8d3be07d-29e7-4312-aacb-6eda72c0d650" providerId="ADAL" clId="{D0E37CD6-3759-8541-98D3-0739EF79662D}" dt="2022-11-16T17:01:32.270" v="1455" actId="27636"/>
          <ac:spMkLst>
            <pc:docMk/>
            <pc:sldMk cId="0" sldId="306"/>
            <ac:spMk id="4284" creationId="{00000000-0000-0000-0000-000000000000}"/>
          </ac:spMkLst>
        </pc:spChg>
        <pc:spChg chg="mod">
          <ac:chgData name="Mir Gomez, Pablo" userId="8d3be07d-29e7-4312-aacb-6eda72c0d650" providerId="ADAL" clId="{D0E37CD6-3759-8541-98D3-0739EF79662D}" dt="2022-11-16T17:01:32.305" v="1489" actId="27636"/>
          <ac:spMkLst>
            <pc:docMk/>
            <pc:sldMk cId="0" sldId="306"/>
            <ac:spMk id="4286" creationId="{00000000-0000-0000-0000-000000000000}"/>
          </ac:spMkLst>
        </pc:spChg>
        <pc:spChg chg="mod">
          <ac:chgData name="Mir Gomez, Pablo" userId="8d3be07d-29e7-4312-aacb-6eda72c0d650" providerId="ADAL" clId="{D0E37CD6-3759-8541-98D3-0739EF79662D}" dt="2022-11-16T17:01:32.269" v="1453" actId="27636"/>
          <ac:spMkLst>
            <pc:docMk/>
            <pc:sldMk cId="0" sldId="306"/>
            <ac:spMk id="4288" creationId="{00000000-0000-0000-0000-000000000000}"/>
          </ac:spMkLst>
        </pc:spChg>
        <pc:spChg chg="mod">
          <ac:chgData name="Mir Gomez, Pablo" userId="8d3be07d-29e7-4312-aacb-6eda72c0d650" providerId="ADAL" clId="{D0E37CD6-3759-8541-98D3-0739EF79662D}" dt="2022-11-16T17:01:32.278" v="1461" actId="27636"/>
          <ac:spMkLst>
            <pc:docMk/>
            <pc:sldMk cId="0" sldId="306"/>
            <ac:spMk id="4290" creationId="{00000000-0000-0000-0000-000000000000}"/>
          </ac:spMkLst>
        </pc:spChg>
        <pc:spChg chg="mod">
          <ac:chgData name="Mir Gomez, Pablo" userId="8d3be07d-29e7-4312-aacb-6eda72c0d650" providerId="ADAL" clId="{D0E37CD6-3759-8541-98D3-0739EF79662D}" dt="2022-11-16T17:01:32.268" v="1451" actId="27636"/>
          <ac:spMkLst>
            <pc:docMk/>
            <pc:sldMk cId="0" sldId="306"/>
            <ac:spMk id="4292" creationId="{00000000-0000-0000-0000-000000000000}"/>
          </ac:spMkLst>
        </pc:spChg>
        <pc:spChg chg="mod">
          <ac:chgData name="Mir Gomez, Pablo" userId="8d3be07d-29e7-4312-aacb-6eda72c0d650" providerId="ADAL" clId="{D0E37CD6-3759-8541-98D3-0739EF79662D}" dt="2022-11-16T17:01:32.273" v="1457" actId="27636"/>
          <ac:spMkLst>
            <pc:docMk/>
            <pc:sldMk cId="0" sldId="306"/>
            <ac:spMk id="4293" creationId="{00000000-0000-0000-0000-000000000000}"/>
          </ac:spMkLst>
        </pc:spChg>
        <pc:spChg chg="mod">
          <ac:chgData name="Mir Gomez, Pablo" userId="8d3be07d-29e7-4312-aacb-6eda72c0d650" providerId="ADAL" clId="{D0E37CD6-3759-8541-98D3-0739EF79662D}" dt="2022-11-16T17:01:32.284" v="1466" actId="27636"/>
          <ac:spMkLst>
            <pc:docMk/>
            <pc:sldMk cId="0" sldId="306"/>
            <ac:spMk id="4294" creationId="{00000000-0000-0000-0000-000000000000}"/>
          </ac:spMkLst>
        </pc:spChg>
        <pc:spChg chg="mod">
          <ac:chgData name="Mir Gomez, Pablo" userId="8d3be07d-29e7-4312-aacb-6eda72c0d650" providerId="ADAL" clId="{D0E37CD6-3759-8541-98D3-0739EF79662D}" dt="2022-11-16T17:01:32.272" v="1456" actId="27636"/>
          <ac:spMkLst>
            <pc:docMk/>
            <pc:sldMk cId="0" sldId="306"/>
            <ac:spMk id="4296" creationId="{00000000-0000-0000-0000-000000000000}"/>
          </ac:spMkLst>
        </pc:spChg>
        <pc:spChg chg="mod">
          <ac:chgData name="Mir Gomez, Pablo" userId="8d3be07d-29e7-4312-aacb-6eda72c0d650" providerId="ADAL" clId="{D0E37CD6-3759-8541-98D3-0739EF79662D}" dt="2022-11-16T17:01:32.359" v="1537" actId="27636"/>
          <ac:spMkLst>
            <pc:docMk/>
            <pc:sldMk cId="0" sldId="306"/>
            <ac:spMk id="4298" creationId="{00000000-0000-0000-0000-000000000000}"/>
          </ac:spMkLst>
        </pc:spChg>
        <pc:spChg chg="mod">
          <ac:chgData name="Mir Gomez, Pablo" userId="8d3be07d-29e7-4312-aacb-6eda72c0d650" providerId="ADAL" clId="{D0E37CD6-3759-8541-98D3-0739EF79662D}" dt="2022-11-16T17:01:32.360" v="1538" actId="27636"/>
          <ac:spMkLst>
            <pc:docMk/>
            <pc:sldMk cId="0" sldId="306"/>
            <ac:spMk id="4299" creationId="{00000000-0000-0000-0000-000000000000}"/>
          </ac:spMkLst>
        </pc:spChg>
        <pc:spChg chg="mod">
          <ac:chgData name="Mir Gomez, Pablo" userId="8d3be07d-29e7-4312-aacb-6eda72c0d650" providerId="ADAL" clId="{D0E37CD6-3759-8541-98D3-0739EF79662D}" dt="2022-11-16T17:01:32.252" v="1438" actId="27636"/>
          <ac:spMkLst>
            <pc:docMk/>
            <pc:sldMk cId="0" sldId="306"/>
            <ac:spMk id="4303" creationId="{00000000-0000-0000-0000-000000000000}"/>
          </ac:spMkLst>
        </pc:spChg>
        <pc:spChg chg="mod">
          <ac:chgData name="Mir Gomez, Pablo" userId="8d3be07d-29e7-4312-aacb-6eda72c0d650" providerId="ADAL" clId="{D0E37CD6-3759-8541-98D3-0739EF79662D}" dt="2022-11-16T17:01:32.251" v="1436" actId="27636"/>
          <ac:spMkLst>
            <pc:docMk/>
            <pc:sldMk cId="0" sldId="306"/>
            <ac:spMk id="4304" creationId="{00000000-0000-0000-0000-000000000000}"/>
          </ac:spMkLst>
        </pc:spChg>
        <pc:spChg chg="mod">
          <ac:chgData name="Mir Gomez, Pablo" userId="8d3be07d-29e7-4312-aacb-6eda72c0d650" providerId="ADAL" clId="{D0E37CD6-3759-8541-98D3-0739EF79662D}" dt="2022-11-16T17:01:32.361" v="1540" actId="27636"/>
          <ac:spMkLst>
            <pc:docMk/>
            <pc:sldMk cId="0" sldId="306"/>
            <ac:spMk id="4305" creationId="{00000000-0000-0000-0000-000000000000}"/>
          </ac:spMkLst>
        </pc:spChg>
        <pc:spChg chg="mod">
          <ac:chgData name="Mir Gomez, Pablo" userId="8d3be07d-29e7-4312-aacb-6eda72c0d650" providerId="ADAL" clId="{D0E37CD6-3759-8541-98D3-0739EF79662D}" dt="2022-11-16T17:01:32.372" v="1549" actId="27636"/>
          <ac:spMkLst>
            <pc:docMk/>
            <pc:sldMk cId="0" sldId="306"/>
            <ac:spMk id="4306" creationId="{00000000-0000-0000-0000-000000000000}"/>
          </ac:spMkLst>
        </pc:spChg>
        <pc:spChg chg="mod">
          <ac:chgData name="Mir Gomez, Pablo" userId="8d3be07d-29e7-4312-aacb-6eda72c0d650" providerId="ADAL" clId="{D0E37CD6-3759-8541-98D3-0739EF79662D}" dt="2022-11-16T17:01:32.372" v="1550" actId="27636"/>
          <ac:spMkLst>
            <pc:docMk/>
            <pc:sldMk cId="0" sldId="306"/>
            <ac:spMk id="4309" creationId="{00000000-0000-0000-0000-000000000000}"/>
          </ac:spMkLst>
        </pc:spChg>
        <pc:spChg chg="mod">
          <ac:chgData name="Mir Gomez, Pablo" userId="8d3be07d-29e7-4312-aacb-6eda72c0d650" providerId="ADAL" clId="{D0E37CD6-3759-8541-98D3-0739EF79662D}" dt="2022-11-16T17:01:32.289" v="1472" actId="27636"/>
          <ac:spMkLst>
            <pc:docMk/>
            <pc:sldMk cId="0" sldId="306"/>
            <ac:spMk id="4310" creationId="{00000000-0000-0000-0000-000000000000}"/>
          </ac:spMkLst>
        </pc:spChg>
        <pc:spChg chg="mod">
          <ac:chgData name="Mir Gomez, Pablo" userId="8d3be07d-29e7-4312-aacb-6eda72c0d650" providerId="ADAL" clId="{D0E37CD6-3759-8541-98D3-0739EF79662D}" dt="2022-11-16T17:01:32.286" v="1467" actId="27636"/>
          <ac:spMkLst>
            <pc:docMk/>
            <pc:sldMk cId="0" sldId="306"/>
            <ac:spMk id="4311" creationId="{00000000-0000-0000-0000-000000000000}"/>
          </ac:spMkLst>
        </pc:spChg>
        <pc:spChg chg="mod">
          <ac:chgData name="Mir Gomez, Pablo" userId="8d3be07d-29e7-4312-aacb-6eda72c0d650" providerId="ADAL" clId="{D0E37CD6-3759-8541-98D3-0739EF79662D}" dt="2022-11-16T17:01:32.281" v="1463" actId="27636"/>
          <ac:spMkLst>
            <pc:docMk/>
            <pc:sldMk cId="0" sldId="306"/>
            <ac:spMk id="4314" creationId="{00000000-0000-0000-0000-000000000000}"/>
          </ac:spMkLst>
        </pc:spChg>
        <pc:spChg chg="mod">
          <ac:chgData name="Mir Gomez, Pablo" userId="8d3be07d-29e7-4312-aacb-6eda72c0d650" providerId="ADAL" clId="{D0E37CD6-3759-8541-98D3-0739EF79662D}" dt="2022-11-16T17:01:32.360" v="1539" actId="27636"/>
          <ac:spMkLst>
            <pc:docMk/>
            <pc:sldMk cId="0" sldId="306"/>
            <ac:spMk id="4315" creationId="{00000000-0000-0000-0000-000000000000}"/>
          </ac:spMkLst>
        </pc:spChg>
        <pc:spChg chg="mod">
          <ac:chgData name="Mir Gomez, Pablo" userId="8d3be07d-29e7-4312-aacb-6eda72c0d650" providerId="ADAL" clId="{D0E37CD6-3759-8541-98D3-0739EF79662D}" dt="2022-11-16T17:01:32.257" v="1441" actId="27636"/>
          <ac:spMkLst>
            <pc:docMk/>
            <pc:sldMk cId="0" sldId="306"/>
            <ac:spMk id="4316" creationId="{00000000-0000-0000-0000-000000000000}"/>
          </ac:spMkLst>
        </pc:spChg>
        <pc:spChg chg="mod">
          <ac:chgData name="Mir Gomez, Pablo" userId="8d3be07d-29e7-4312-aacb-6eda72c0d650" providerId="ADAL" clId="{D0E37CD6-3759-8541-98D3-0739EF79662D}" dt="2022-11-16T17:01:32.259" v="1443" actId="27636"/>
          <ac:spMkLst>
            <pc:docMk/>
            <pc:sldMk cId="0" sldId="306"/>
            <ac:spMk id="4320" creationId="{00000000-0000-0000-0000-000000000000}"/>
          </ac:spMkLst>
        </pc:spChg>
        <pc:spChg chg="mod">
          <ac:chgData name="Mir Gomez, Pablo" userId="8d3be07d-29e7-4312-aacb-6eda72c0d650" providerId="ADAL" clId="{D0E37CD6-3759-8541-98D3-0739EF79662D}" dt="2022-11-16T17:01:32.366" v="1544" actId="27636"/>
          <ac:spMkLst>
            <pc:docMk/>
            <pc:sldMk cId="0" sldId="306"/>
            <ac:spMk id="4321" creationId="{00000000-0000-0000-0000-000000000000}"/>
          </ac:spMkLst>
        </pc:spChg>
        <pc:spChg chg="mod">
          <ac:chgData name="Mir Gomez, Pablo" userId="8d3be07d-29e7-4312-aacb-6eda72c0d650" providerId="ADAL" clId="{D0E37CD6-3759-8541-98D3-0739EF79662D}" dt="2022-11-16T17:01:32.362" v="1541" actId="27636"/>
          <ac:spMkLst>
            <pc:docMk/>
            <pc:sldMk cId="0" sldId="306"/>
            <ac:spMk id="4322" creationId="{00000000-0000-0000-0000-000000000000}"/>
          </ac:spMkLst>
        </pc:spChg>
        <pc:spChg chg="mod">
          <ac:chgData name="Mir Gomez, Pablo" userId="8d3be07d-29e7-4312-aacb-6eda72c0d650" providerId="ADAL" clId="{D0E37CD6-3759-8541-98D3-0739EF79662D}" dt="2022-11-16T17:01:32.370" v="1547" actId="27636"/>
          <ac:spMkLst>
            <pc:docMk/>
            <pc:sldMk cId="0" sldId="306"/>
            <ac:spMk id="4323" creationId="{00000000-0000-0000-0000-000000000000}"/>
          </ac:spMkLst>
        </pc:spChg>
        <pc:spChg chg="mod">
          <ac:chgData name="Mir Gomez, Pablo" userId="8d3be07d-29e7-4312-aacb-6eda72c0d650" providerId="ADAL" clId="{D0E37CD6-3759-8541-98D3-0739EF79662D}" dt="2022-11-16T17:01:32.370" v="1548" actId="27636"/>
          <ac:spMkLst>
            <pc:docMk/>
            <pc:sldMk cId="0" sldId="306"/>
            <ac:spMk id="4327" creationId="{00000000-0000-0000-0000-000000000000}"/>
          </ac:spMkLst>
        </pc:spChg>
        <pc:spChg chg="mod">
          <ac:chgData name="Mir Gomez, Pablo" userId="8d3be07d-29e7-4312-aacb-6eda72c0d650" providerId="ADAL" clId="{D0E37CD6-3759-8541-98D3-0739EF79662D}" dt="2022-11-16T17:01:32.363" v="1542" actId="27636"/>
          <ac:spMkLst>
            <pc:docMk/>
            <pc:sldMk cId="0" sldId="306"/>
            <ac:spMk id="4328" creationId="{00000000-0000-0000-0000-000000000000}"/>
          </ac:spMkLst>
        </pc:spChg>
        <pc:spChg chg="mod">
          <ac:chgData name="Mir Gomez, Pablo" userId="8d3be07d-29e7-4312-aacb-6eda72c0d650" providerId="ADAL" clId="{D0E37CD6-3759-8541-98D3-0739EF79662D}" dt="2022-11-16T17:01:32.276" v="1459" actId="27636"/>
          <ac:spMkLst>
            <pc:docMk/>
            <pc:sldMk cId="0" sldId="306"/>
            <ac:spMk id="4329" creationId="{00000000-0000-0000-0000-000000000000}"/>
          </ac:spMkLst>
        </pc:spChg>
        <pc:spChg chg="mod">
          <ac:chgData name="Mir Gomez, Pablo" userId="8d3be07d-29e7-4312-aacb-6eda72c0d650" providerId="ADAL" clId="{D0E37CD6-3759-8541-98D3-0739EF79662D}" dt="2022-11-16T17:01:32.258" v="1442" actId="27636"/>
          <ac:spMkLst>
            <pc:docMk/>
            <pc:sldMk cId="0" sldId="306"/>
            <ac:spMk id="4330" creationId="{00000000-0000-0000-0000-000000000000}"/>
          </ac:spMkLst>
        </pc:spChg>
        <pc:spChg chg="mod">
          <ac:chgData name="Mir Gomez, Pablo" userId="8d3be07d-29e7-4312-aacb-6eda72c0d650" providerId="ADAL" clId="{D0E37CD6-3759-8541-98D3-0739EF79662D}" dt="2022-11-16T17:01:32.250" v="1435" actId="27636"/>
          <ac:spMkLst>
            <pc:docMk/>
            <pc:sldMk cId="0" sldId="306"/>
            <ac:spMk id="4331" creationId="{00000000-0000-0000-0000-000000000000}"/>
          </ac:spMkLst>
        </pc:spChg>
        <pc:spChg chg="mod">
          <ac:chgData name="Mir Gomez, Pablo" userId="8d3be07d-29e7-4312-aacb-6eda72c0d650" providerId="ADAL" clId="{D0E37CD6-3759-8541-98D3-0739EF79662D}" dt="2022-11-16T17:01:32.288" v="1470" actId="27636"/>
          <ac:spMkLst>
            <pc:docMk/>
            <pc:sldMk cId="0" sldId="306"/>
            <ac:spMk id="4332" creationId="{00000000-0000-0000-0000-000000000000}"/>
          </ac:spMkLst>
        </pc:spChg>
        <pc:spChg chg="mod">
          <ac:chgData name="Mir Gomez, Pablo" userId="8d3be07d-29e7-4312-aacb-6eda72c0d650" providerId="ADAL" clId="{D0E37CD6-3759-8541-98D3-0739EF79662D}" dt="2022-11-16T17:01:32.375" v="1552" actId="27636"/>
          <ac:spMkLst>
            <pc:docMk/>
            <pc:sldMk cId="0" sldId="306"/>
            <ac:spMk id="4334" creationId="{00000000-0000-0000-0000-000000000000}"/>
          </ac:spMkLst>
        </pc:spChg>
        <pc:spChg chg="mod">
          <ac:chgData name="Mir Gomez, Pablo" userId="8d3be07d-29e7-4312-aacb-6eda72c0d650" providerId="ADAL" clId="{D0E37CD6-3759-8541-98D3-0739EF79662D}" dt="2022-11-16T17:01:32.358" v="1536" actId="27636"/>
          <ac:spMkLst>
            <pc:docMk/>
            <pc:sldMk cId="0" sldId="306"/>
            <ac:spMk id="4335" creationId="{00000000-0000-0000-0000-000000000000}"/>
          </ac:spMkLst>
        </pc:spChg>
        <pc:spChg chg="mod">
          <ac:chgData name="Mir Gomez, Pablo" userId="8d3be07d-29e7-4312-aacb-6eda72c0d650" providerId="ADAL" clId="{D0E37CD6-3759-8541-98D3-0739EF79662D}" dt="2022-11-16T17:01:32.369" v="1546" actId="27636"/>
          <ac:spMkLst>
            <pc:docMk/>
            <pc:sldMk cId="0" sldId="306"/>
            <ac:spMk id="4336" creationId="{00000000-0000-0000-0000-000000000000}"/>
          </ac:spMkLst>
        </pc:spChg>
        <pc:spChg chg="mod">
          <ac:chgData name="Mir Gomez, Pablo" userId="8d3be07d-29e7-4312-aacb-6eda72c0d650" providerId="ADAL" clId="{D0E37CD6-3759-8541-98D3-0739EF79662D}" dt="2022-11-16T17:01:32.254" v="1439" actId="27636"/>
          <ac:spMkLst>
            <pc:docMk/>
            <pc:sldMk cId="0" sldId="306"/>
            <ac:spMk id="4337" creationId="{00000000-0000-0000-0000-000000000000}"/>
          </ac:spMkLst>
        </pc:spChg>
        <pc:spChg chg="mod">
          <ac:chgData name="Mir Gomez, Pablo" userId="8d3be07d-29e7-4312-aacb-6eda72c0d650" providerId="ADAL" clId="{D0E37CD6-3759-8541-98D3-0739EF79662D}" dt="2022-11-16T17:01:32.368" v="1545" actId="27636"/>
          <ac:spMkLst>
            <pc:docMk/>
            <pc:sldMk cId="0" sldId="306"/>
            <ac:spMk id="4338" creationId="{00000000-0000-0000-0000-000000000000}"/>
          </ac:spMkLst>
        </pc:spChg>
        <pc:spChg chg="mod">
          <ac:chgData name="Mir Gomez, Pablo" userId="8d3be07d-29e7-4312-aacb-6eda72c0d650" providerId="ADAL" clId="{D0E37CD6-3759-8541-98D3-0739EF79662D}" dt="2022-11-16T17:01:32.365" v="1543" actId="27636"/>
          <ac:spMkLst>
            <pc:docMk/>
            <pc:sldMk cId="0" sldId="306"/>
            <ac:spMk id="4339" creationId="{00000000-0000-0000-0000-000000000000}"/>
          </ac:spMkLst>
        </pc:spChg>
        <pc:spChg chg="mod">
          <ac:chgData name="Mir Gomez, Pablo" userId="8d3be07d-29e7-4312-aacb-6eda72c0d650" providerId="ADAL" clId="{D0E37CD6-3759-8541-98D3-0739EF79662D}" dt="2022-11-16T17:01:32.252" v="1437" actId="27636"/>
          <ac:spMkLst>
            <pc:docMk/>
            <pc:sldMk cId="0" sldId="306"/>
            <ac:spMk id="4340" creationId="{00000000-0000-0000-0000-000000000000}"/>
          </ac:spMkLst>
        </pc:spChg>
        <pc:spChg chg="mod">
          <ac:chgData name="Mir Gomez, Pablo" userId="8d3be07d-29e7-4312-aacb-6eda72c0d650" providerId="ADAL" clId="{D0E37CD6-3759-8541-98D3-0739EF79662D}" dt="2022-11-16T17:01:32.260" v="1444" actId="27636"/>
          <ac:spMkLst>
            <pc:docMk/>
            <pc:sldMk cId="0" sldId="306"/>
            <ac:spMk id="4341" creationId="{00000000-0000-0000-0000-000000000000}"/>
          </ac:spMkLst>
        </pc:spChg>
        <pc:spChg chg="mod">
          <ac:chgData name="Mir Gomez, Pablo" userId="8d3be07d-29e7-4312-aacb-6eda72c0d650" providerId="ADAL" clId="{D0E37CD6-3759-8541-98D3-0739EF79662D}" dt="2022-11-16T17:01:32.373" v="1551" actId="27636"/>
          <ac:spMkLst>
            <pc:docMk/>
            <pc:sldMk cId="0" sldId="306"/>
            <ac:spMk id="4342" creationId="{00000000-0000-0000-0000-000000000000}"/>
          </ac:spMkLst>
        </pc:spChg>
        <pc:spChg chg="mod">
          <ac:chgData name="Mir Gomez, Pablo" userId="8d3be07d-29e7-4312-aacb-6eda72c0d650" providerId="ADAL" clId="{D0E37CD6-3759-8541-98D3-0739EF79662D}" dt="2022-11-16T17:01:32.255" v="1440" actId="27636"/>
          <ac:spMkLst>
            <pc:docMk/>
            <pc:sldMk cId="0" sldId="306"/>
            <ac:spMk id="4343" creationId="{00000000-0000-0000-0000-000000000000}"/>
          </ac:spMkLst>
        </pc:spChg>
      </pc:sldChg>
      <pc:sldChg chg="modSp mod">
        <pc:chgData name="Mir Gomez, Pablo" userId="8d3be07d-29e7-4312-aacb-6eda72c0d650" providerId="ADAL" clId="{D0E37CD6-3759-8541-98D3-0739EF79662D}" dt="2022-11-16T17:01:32.721" v="1704" actId="27636"/>
        <pc:sldMkLst>
          <pc:docMk/>
          <pc:sldMk cId="0" sldId="307"/>
        </pc:sldMkLst>
        <pc:spChg chg="mod">
          <ac:chgData name="Mir Gomez, Pablo" userId="8d3be07d-29e7-4312-aacb-6eda72c0d650" providerId="ADAL" clId="{D0E37CD6-3759-8541-98D3-0739EF79662D}" dt="2022-11-16T17:01:32.614" v="1615" actId="27636"/>
          <ac:spMkLst>
            <pc:docMk/>
            <pc:sldMk cId="0" sldId="307"/>
            <ac:spMk id="4350" creationId="{00000000-0000-0000-0000-000000000000}"/>
          </ac:spMkLst>
        </pc:spChg>
        <pc:spChg chg="mod">
          <ac:chgData name="Mir Gomez, Pablo" userId="8d3be07d-29e7-4312-aacb-6eda72c0d650" providerId="ADAL" clId="{D0E37CD6-3759-8541-98D3-0739EF79662D}" dt="2022-11-16T17:01:32.617" v="1618" actId="27636"/>
          <ac:spMkLst>
            <pc:docMk/>
            <pc:sldMk cId="0" sldId="307"/>
            <ac:spMk id="4351" creationId="{00000000-0000-0000-0000-000000000000}"/>
          </ac:spMkLst>
        </pc:spChg>
        <pc:spChg chg="mod">
          <ac:chgData name="Mir Gomez, Pablo" userId="8d3be07d-29e7-4312-aacb-6eda72c0d650" providerId="ADAL" clId="{D0E37CD6-3759-8541-98D3-0739EF79662D}" dt="2022-11-16T17:01:32.618" v="1619" actId="27636"/>
          <ac:spMkLst>
            <pc:docMk/>
            <pc:sldMk cId="0" sldId="307"/>
            <ac:spMk id="4352" creationId="{00000000-0000-0000-0000-000000000000}"/>
          </ac:spMkLst>
        </pc:spChg>
        <pc:spChg chg="mod">
          <ac:chgData name="Mir Gomez, Pablo" userId="8d3be07d-29e7-4312-aacb-6eda72c0d650" providerId="ADAL" clId="{D0E37CD6-3759-8541-98D3-0739EF79662D}" dt="2022-11-16T17:01:32.647" v="1644" actId="27636"/>
          <ac:spMkLst>
            <pc:docMk/>
            <pc:sldMk cId="0" sldId="307"/>
            <ac:spMk id="4353" creationId="{00000000-0000-0000-0000-000000000000}"/>
          </ac:spMkLst>
        </pc:spChg>
        <pc:spChg chg="mod">
          <ac:chgData name="Mir Gomez, Pablo" userId="8d3be07d-29e7-4312-aacb-6eda72c0d650" providerId="ADAL" clId="{D0E37CD6-3759-8541-98D3-0739EF79662D}" dt="2022-11-16T17:01:32.648" v="1645" actId="27636"/>
          <ac:spMkLst>
            <pc:docMk/>
            <pc:sldMk cId="0" sldId="307"/>
            <ac:spMk id="4354" creationId="{00000000-0000-0000-0000-000000000000}"/>
          </ac:spMkLst>
        </pc:spChg>
        <pc:spChg chg="mod">
          <ac:chgData name="Mir Gomez, Pablo" userId="8d3be07d-29e7-4312-aacb-6eda72c0d650" providerId="ADAL" clId="{D0E37CD6-3759-8541-98D3-0739EF79662D}" dt="2022-11-16T17:01:32.648" v="1646" actId="27636"/>
          <ac:spMkLst>
            <pc:docMk/>
            <pc:sldMk cId="0" sldId="307"/>
            <ac:spMk id="4355" creationId="{00000000-0000-0000-0000-000000000000}"/>
          </ac:spMkLst>
        </pc:spChg>
        <pc:spChg chg="mod">
          <ac:chgData name="Mir Gomez, Pablo" userId="8d3be07d-29e7-4312-aacb-6eda72c0d650" providerId="ADAL" clId="{D0E37CD6-3759-8541-98D3-0739EF79662D}" dt="2022-11-16T17:01:32.646" v="1643" actId="27636"/>
          <ac:spMkLst>
            <pc:docMk/>
            <pc:sldMk cId="0" sldId="307"/>
            <ac:spMk id="4362" creationId="{00000000-0000-0000-0000-000000000000}"/>
          </ac:spMkLst>
        </pc:spChg>
        <pc:spChg chg="mod">
          <ac:chgData name="Mir Gomez, Pablo" userId="8d3be07d-29e7-4312-aacb-6eda72c0d650" providerId="ADAL" clId="{D0E37CD6-3759-8541-98D3-0739EF79662D}" dt="2022-11-16T17:01:32.644" v="1642" actId="27636"/>
          <ac:spMkLst>
            <pc:docMk/>
            <pc:sldMk cId="0" sldId="307"/>
            <ac:spMk id="4363" creationId="{00000000-0000-0000-0000-000000000000}"/>
          </ac:spMkLst>
        </pc:spChg>
        <pc:spChg chg="mod">
          <ac:chgData name="Mir Gomez, Pablo" userId="8d3be07d-29e7-4312-aacb-6eda72c0d650" providerId="ADAL" clId="{D0E37CD6-3759-8541-98D3-0739EF79662D}" dt="2022-11-16T17:01:32.640" v="1638" actId="27636"/>
          <ac:spMkLst>
            <pc:docMk/>
            <pc:sldMk cId="0" sldId="307"/>
            <ac:spMk id="4364" creationId="{00000000-0000-0000-0000-000000000000}"/>
          </ac:spMkLst>
        </pc:spChg>
        <pc:spChg chg="mod">
          <ac:chgData name="Mir Gomez, Pablo" userId="8d3be07d-29e7-4312-aacb-6eda72c0d650" providerId="ADAL" clId="{D0E37CD6-3759-8541-98D3-0739EF79662D}" dt="2022-11-16T17:01:32.638" v="1636" actId="27636"/>
          <ac:spMkLst>
            <pc:docMk/>
            <pc:sldMk cId="0" sldId="307"/>
            <ac:spMk id="4365" creationId="{00000000-0000-0000-0000-000000000000}"/>
          </ac:spMkLst>
        </pc:spChg>
        <pc:spChg chg="mod">
          <ac:chgData name="Mir Gomez, Pablo" userId="8d3be07d-29e7-4312-aacb-6eda72c0d650" providerId="ADAL" clId="{D0E37CD6-3759-8541-98D3-0739EF79662D}" dt="2022-11-16T17:01:32.616" v="1617" actId="27636"/>
          <ac:spMkLst>
            <pc:docMk/>
            <pc:sldMk cId="0" sldId="307"/>
            <ac:spMk id="4366" creationId="{00000000-0000-0000-0000-000000000000}"/>
          </ac:spMkLst>
        </pc:spChg>
        <pc:spChg chg="mod">
          <ac:chgData name="Mir Gomez, Pablo" userId="8d3be07d-29e7-4312-aacb-6eda72c0d650" providerId="ADAL" clId="{D0E37CD6-3759-8541-98D3-0739EF79662D}" dt="2022-11-16T17:01:32.643" v="1641" actId="27636"/>
          <ac:spMkLst>
            <pc:docMk/>
            <pc:sldMk cId="0" sldId="307"/>
            <ac:spMk id="4367" creationId="{00000000-0000-0000-0000-000000000000}"/>
          </ac:spMkLst>
        </pc:spChg>
        <pc:spChg chg="mod">
          <ac:chgData name="Mir Gomez, Pablo" userId="8d3be07d-29e7-4312-aacb-6eda72c0d650" providerId="ADAL" clId="{D0E37CD6-3759-8541-98D3-0739EF79662D}" dt="2022-11-16T17:01:32.642" v="1640" actId="27636"/>
          <ac:spMkLst>
            <pc:docMk/>
            <pc:sldMk cId="0" sldId="307"/>
            <ac:spMk id="4371" creationId="{00000000-0000-0000-0000-000000000000}"/>
          </ac:spMkLst>
        </pc:spChg>
        <pc:spChg chg="mod">
          <ac:chgData name="Mir Gomez, Pablo" userId="8d3be07d-29e7-4312-aacb-6eda72c0d650" providerId="ADAL" clId="{D0E37CD6-3759-8541-98D3-0739EF79662D}" dt="2022-11-16T17:01:32.636" v="1635" actId="27636"/>
          <ac:spMkLst>
            <pc:docMk/>
            <pc:sldMk cId="0" sldId="307"/>
            <ac:spMk id="4372" creationId="{00000000-0000-0000-0000-000000000000}"/>
          </ac:spMkLst>
        </pc:spChg>
        <pc:spChg chg="mod">
          <ac:chgData name="Mir Gomez, Pablo" userId="8d3be07d-29e7-4312-aacb-6eda72c0d650" providerId="ADAL" clId="{D0E37CD6-3759-8541-98D3-0739EF79662D}" dt="2022-11-16T17:01:32.667" v="1663" actId="27636"/>
          <ac:spMkLst>
            <pc:docMk/>
            <pc:sldMk cId="0" sldId="307"/>
            <ac:spMk id="4373" creationId="{00000000-0000-0000-0000-000000000000}"/>
          </ac:spMkLst>
        </pc:spChg>
        <pc:spChg chg="mod">
          <ac:chgData name="Mir Gomez, Pablo" userId="8d3be07d-29e7-4312-aacb-6eda72c0d650" providerId="ADAL" clId="{D0E37CD6-3759-8541-98D3-0739EF79662D}" dt="2022-11-16T17:01:32.649" v="1647" actId="27636"/>
          <ac:spMkLst>
            <pc:docMk/>
            <pc:sldMk cId="0" sldId="307"/>
            <ac:spMk id="4374" creationId="{00000000-0000-0000-0000-000000000000}"/>
          </ac:spMkLst>
        </pc:spChg>
        <pc:spChg chg="mod">
          <ac:chgData name="Mir Gomez, Pablo" userId="8d3be07d-29e7-4312-aacb-6eda72c0d650" providerId="ADAL" clId="{D0E37CD6-3759-8541-98D3-0739EF79662D}" dt="2022-11-16T17:01:32.654" v="1652" actId="27636"/>
          <ac:spMkLst>
            <pc:docMk/>
            <pc:sldMk cId="0" sldId="307"/>
            <ac:spMk id="4378" creationId="{00000000-0000-0000-0000-000000000000}"/>
          </ac:spMkLst>
        </pc:spChg>
        <pc:spChg chg="mod">
          <ac:chgData name="Mir Gomez, Pablo" userId="8d3be07d-29e7-4312-aacb-6eda72c0d650" providerId="ADAL" clId="{D0E37CD6-3759-8541-98D3-0739EF79662D}" dt="2022-11-16T17:01:32.639" v="1637" actId="27636"/>
          <ac:spMkLst>
            <pc:docMk/>
            <pc:sldMk cId="0" sldId="307"/>
            <ac:spMk id="4379" creationId="{00000000-0000-0000-0000-000000000000}"/>
          </ac:spMkLst>
        </pc:spChg>
        <pc:spChg chg="mod">
          <ac:chgData name="Mir Gomez, Pablo" userId="8d3be07d-29e7-4312-aacb-6eda72c0d650" providerId="ADAL" clId="{D0E37CD6-3759-8541-98D3-0739EF79662D}" dt="2022-11-16T17:01:32.680" v="1672" actId="27636"/>
          <ac:spMkLst>
            <pc:docMk/>
            <pc:sldMk cId="0" sldId="307"/>
            <ac:spMk id="4380" creationId="{00000000-0000-0000-0000-000000000000}"/>
          </ac:spMkLst>
        </pc:spChg>
        <pc:spChg chg="mod">
          <ac:chgData name="Mir Gomez, Pablo" userId="8d3be07d-29e7-4312-aacb-6eda72c0d650" providerId="ADAL" clId="{D0E37CD6-3759-8541-98D3-0739EF79662D}" dt="2022-11-16T17:01:32.661" v="1657" actId="27636"/>
          <ac:spMkLst>
            <pc:docMk/>
            <pc:sldMk cId="0" sldId="307"/>
            <ac:spMk id="4381" creationId="{00000000-0000-0000-0000-000000000000}"/>
          </ac:spMkLst>
        </pc:spChg>
        <pc:spChg chg="mod">
          <ac:chgData name="Mir Gomez, Pablo" userId="8d3be07d-29e7-4312-aacb-6eda72c0d650" providerId="ADAL" clId="{D0E37CD6-3759-8541-98D3-0739EF79662D}" dt="2022-11-16T17:01:32.650" v="1648" actId="27636"/>
          <ac:spMkLst>
            <pc:docMk/>
            <pc:sldMk cId="0" sldId="307"/>
            <ac:spMk id="4382" creationId="{00000000-0000-0000-0000-000000000000}"/>
          </ac:spMkLst>
        </pc:spChg>
        <pc:spChg chg="mod">
          <ac:chgData name="Mir Gomez, Pablo" userId="8d3be07d-29e7-4312-aacb-6eda72c0d650" providerId="ADAL" clId="{D0E37CD6-3759-8541-98D3-0739EF79662D}" dt="2022-11-16T17:01:32.652" v="1649" actId="27636"/>
          <ac:spMkLst>
            <pc:docMk/>
            <pc:sldMk cId="0" sldId="307"/>
            <ac:spMk id="4383" creationId="{00000000-0000-0000-0000-000000000000}"/>
          </ac:spMkLst>
        </pc:spChg>
        <pc:spChg chg="mod">
          <ac:chgData name="Mir Gomez, Pablo" userId="8d3be07d-29e7-4312-aacb-6eda72c0d650" providerId="ADAL" clId="{D0E37CD6-3759-8541-98D3-0739EF79662D}" dt="2022-11-16T17:01:32.685" v="1675" actId="27636"/>
          <ac:spMkLst>
            <pc:docMk/>
            <pc:sldMk cId="0" sldId="307"/>
            <ac:spMk id="4384" creationId="{00000000-0000-0000-0000-000000000000}"/>
          </ac:spMkLst>
        </pc:spChg>
        <pc:spChg chg="mod">
          <ac:chgData name="Mir Gomez, Pablo" userId="8d3be07d-29e7-4312-aacb-6eda72c0d650" providerId="ADAL" clId="{D0E37CD6-3759-8541-98D3-0739EF79662D}" dt="2022-11-16T17:01:32.687" v="1677" actId="27636"/>
          <ac:spMkLst>
            <pc:docMk/>
            <pc:sldMk cId="0" sldId="307"/>
            <ac:spMk id="4389" creationId="{00000000-0000-0000-0000-000000000000}"/>
          </ac:spMkLst>
        </pc:spChg>
        <pc:spChg chg="mod">
          <ac:chgData name="Mir Gomez, Pablo" userId="8d3be07d-29e7-4312-aacb-6eda72c0d650" providerId="ADAL" clId="{D0E37CD6-3759-8541-98D3-0739EF79662D}" dt="2022-11-16T17:01:32.663" v="1659" actId="27636"/>
          <ac:spMkLst>
            <pc:docMk/>
            <pc:sldMk cId="0" sldId="307"/>
            <ac:spMk id="4390" creationId="{00000000-0000-0000-0000-000000000000}"/>
          </ac:spMkLst>
        </pc:spChg>
        <pc:spChg chg="mod">
          <ac:chgData name="Mir Gomez, Pablo" userId="8d3be07d-29e7-4312-aacb-6eda72c0d650" providerId="ADAL" clId="{D0E37CD6-3759-8541-98D3-0739EF79662D}" dt="2022-11-16T17:01:32.679" v="1671" actId="27636"/>
          <ac:spMkLst>
            <pc:docMk/>
            <pc:sldMk cId="0" sldId="307"/>
            <ac:spMk id="4391" creationId="{00000000-0000-0000-0000-000000000000}"/>
          </ac:spMkLst>
        </pc:spChg>
        <pc:spChg chg="mod">
          <ac:chgData name="Mir Gomez, Pablo" userId="8d3be07d-29e7-4312-aacb-6eda72c0d650" providerId="ADAL" clId="{D0E37CD6-3759-8541-98D3-0739EF79662D}" dt="2022-11-16T17:01:32.665" v="1661" actId="27636"/>
          <ac:spMkLst>
            <pc:docMk/>
            <pc:sldMk cId="0" sldId="307"/>
            <ac:spMk id="4392" creationId="{00000000-0000-0000-0000-000000000000}"/>
          </ac:spMkLst>
        </pc:spChg>
        <pc:spChg chg="mod">
          <ac:chgData name="Mir Gomez, Pablo" userId="8d3be07d-29e7-4312-aacb-6eda72c0d650" providerId="ADAL" clId="{D0E37CD6-3759-8541-98D3-0739EF79662D}" dt="2022-11-16T17:01:32.658" v="1655" actId="27636"/>
          <ac:spMkLst>
            <pc:docMk/>
            <pc:sldMk cId="0" sldId="307"/>
            <ac:spMk id="4396" creationId="{00000000-0000-0000-0000-000000000000}"/>
          </ac:spMkLst>
        </pc:spChg>
        <pc:spChg chg="mod">
          <ac:chgData name="Mir Gomez, Pablo" userId="8d3be07d-29e7-4312-aacb-6eda72c0d650" providerId="ADAL" clId="{D0E37CD6-3759-8541-98D3-0739EF79662D}" dt="2022-11-16T17:01:32.682" v="1673" actId="27636"/>
          <ac:spMkLst>
            <pc:docMk/>
            <pc:sldMk cId="0" sldId="307"/>
            <ac:spMk id="4397" creationId="{00000000-0000-0000-0000-000000000000}"/>
          </ac:spMkLst>
        </pc:spChg>
        <pc:spChg chg="mod">
          <ac:chgData name="Mir Gomez, Pablo" userId="8d3be07d-29e7-4312-aacb-6eda72c0d650" providerId="ADAL" clId="{D0E37CD6-3759-8541-98D3-0739EF79662D}" dt="2022-11-16T17:01:32.654" v="1651" actId="27636"/>
          <ac:spMkLst>
            <pc:docMk/>
            <pc:sldMk cId="0" sldId="307"/>
            <ac:spMk id="4398" creationId="{00000000-0000-0000-0000-000000000000}"/>
          </ac:spMkLst>
        </pc:spChg>
        <pc:spChg chg="mod">
          <ac:chgData name="Mir Gomez, Pablo" userId="8d3be07d-29e7-4312-aacb-6eda72c0d650" providerId="ADAL" clId="{D0E37CD6-3759-8541-98D3-0739EF79662D}" dt="2022-11-16T17:01:32.688" v="1678" actId="27636"/>
          <ac:spMkLst>
            <pc:docMk/>
            <pc:sldMk cId="0" sldId="307"/>
            <ac:spMk id="4399" creationId="{00000000-0000-0000-0000-000000000000}"/>
          </ac:spMkLst>
        </pc:spChg>
        <pc:spChg chg="mod">
          <ac:chgData name="Mir Gomez, Pablo" userId="8d3be07d-29e7-4312-aacb-6eda72c0d650" providerId="ADAL" clId="{D0E37CD6-3759-8541-98D3-0739EF79662D}" dt="2022-11-16T17:01:32.673" v="1667" actId="27636"/>
          <ac:spMkLst>
            <pc:docMk/>
            <pc:sldMk cId="0" sldId="307"/>
            <ac:spMk id="4400" creationId="{00000000-0000-0000-0000-000000000000}"/>
          </ac:spMkLst>
        </pc:spChg>
        <pc:spChg chg="mod">
          <ac:chgData name="Mir Gomez, Pablo" userId="8d3be07d-29e7-4312-aacb-6eda72c0d650" providerId="ADAL" clId="{D0E37CD6-3759-8541-98D3-0739EF79662D}" dt="2022-11-16T17:01:32.686" v="1676" actId="27636"/>
          <ac:spMkLst>
            <pc:docMk/>
            <pc:sldMk cId="0" sldId="307"/>
            <ac:spMk id="4401" creationId="{00000000-0000-0000-0000-000000000000}"/>
          </ac:spMkLst>
        </pc:spChg>
        <pc:spChg chg="mod">
          <ac:chgData name="Mir Gomez, Pablo" userId="8d3be07d-29e7-4312-aacb-6eda72c0d650" providerId="ADAL" clId="{D0E37CD6-3759-8541-98D3-0739EF79662D}" dt="2022-11-16T17:01:32.668" v="1664" actId="27636"/>
          <ac:spMkLst>
            <pc:docMk/>
            <pc:sldMk cId="0" sldId="307"/>
            <ac:spMk id="4402" creationId="{00000000-0000-0000-0000-000000000000}"/>
          </ac:spMkLst>
        </pc:spChg>
        <pc:spChg chg="mod">
          <ac:chgData name="Mir Gomez, Pablo" userId="8d3be07d-29e7-4312-aacb-6eda72c0d650" providerId="ADAL" clId="{D0E37CD6-3759-8541-98D3-0739EF79662D}" dt="2022-11-16T17:01:32.683" v="1674" actId="27636"/>
          <ac:spMkLst>
            <pc:docMk/>
            <pc:sldMk cId="0" sldId="307"/>
            <ac:spMk id="4403" creationId="{00000000-0000-0000-0000-000000000000}"/>
          </ac:spMkLst>
        </pc:spChg>
        <pc:spChg chg="mod">
          <ac:chgData name="Mir Gomez, Pablo" userId="8d3be07d-29e7-4312-aacb-6eda72c0d650" providerId="ADAL" clId="{D0E37CD6-3759-8541-98D3-0739EF79662D}" dt="2022-11-16T17:01:32.672" v="1666" actId="27636"/>
          <ac:spMkLst>
            <pc:docMk/>
            <pc:sldMk cId="0" sldId="307"/>
            <ac:spMk id="4404" creationId="{00000000-0000-0000-0000-000000000000}"/>
          </ac:spMkLst>
        </pc:spChg>
        <pc:spChg chg="mod">
          <ac:chgData name="Mir Gomez, Pablo" userId="8d3be07d-29e7-4312-aacb-6eda72c0d650" providerId="ADAL" clId="{D0E37CD6-3759-8541-98D3-0739EF79662D}" dt="2022-11-16T17:01:32.670" v="1665" actId="27636"/>
          <ac:spMkLst>
            <pc:docMk/>
            <pc:sldMk cId="0" sldId="307"/>
            <ac:spMk id="4405" creationId="{00000000-0000-0000-0000-000000000000}"/>
          </ac:spMkLst>
        </pc:spChg>
        <pc:spChg chg="mod">
          <ac:chgData name="Mir Gomez, Pablo" userId="8d3be07d-29e7-4312-aacb-6eda72c0d650" providerId="ADAL" clId="{D0E37CD6-3759-8541-98D3-0739EF79662D}" dt="2022-11-16T17:01:32.653" v="1650" actId="27636"/>
          <ac:spMkLst>
            <pc:docMk/>
            <pc:sldMk cId="0" sldId="307"/>
            <ac:spMk id="4406" creationId="{00000000-0000-0000-0000-000000000000}"/>
          </ac:spMkLst>
        </pc:spChg>
        <pc:spChg chg="mod">
          <ac:chgData name="Mir Gomez, Pablo" userId="8d3be07d-29e7-4312-aacb-6eda72c0d650" providerId="ADAL" clId="{D0E37CD6-3759-8541-98D3-0739EF79662D}" dt="2022-11-16T17:01:32.677" v="1670" actId="27636"/>
          <ac:spMkLst>
            <pc:docMk/>
            <pc:sldMk cId="0" sldId="307"/>
            <ac:spMk id="4407" creationId="{00000000-0000-0000-0000-000000000000}"/>
          </ac:spMkLst>
        </pc:spChg>
        <pc:spChg chg="mod">
          <ac:chgData name="Mir Gomez, Pablo" userId="8d3be07d-29e7-4312-aacb-6eda72c0d650" providerId="ADAL" clId="{D0E37CD6-3759-8541-98D3-0739EF79662D}" dt="2022-11-16T17:01:32.641" v="1639" actId="27636"/>
          <ac:spMkLst>
            <pc:docMk/>
            <pc:sldMk cId="0" sldId="307"/>
            <ac:spMk id="4408" creationId="{00000000-0000-0000-0000-000000000000}"/>
          </ac:spMkLst>
        </pc:spChg>
        <pc:spChg chg="mod">
          <ac:chgData name="Mir Gomez, Pablo" userId="8d3be07d-29e7-4312-aacb-6eda72c0d650" providerId="ADAL" clId="{D0E37CD6-3759-8541-98D3-0739EF79662D}" dt="2022-11-16T17:01:32.676" v="1669" actId="27636"/>
          <ac:spMkLst>
            <pc:docMk/>
            <pc:sldMk cId="0" sldId="307"/>
            <ac:spMk id="4409" creationId="{00000000-0000-0000-0000-000000000000}"/>
          </ac:spMkLst>
        </pc:spChg>
        <pc:spChg chg="mod">
          <ac:chgData name="Mir Gomez, Pablo" userId="8d3be07d-29e7-4312-aacb-6eda72c0d650" providerId="ADAL" clId="{D0E37CD6-3759-8541-98D3-0739EF79662D}" dt="2022-11-16T17:01:32.674" v="1668" actId="27636"/>
          <ac:spMkLst>
            <pc:docMk/>
            <pc:sldMk cId="0" sldId="307"/>
            <ac:spMk id="4410" creationId="{00000000-0000-0000-0000-000000000000}"/>
          </ac:spMkLst>
        </pc:spChg>
        <pc:spChg chg="mod">
          <ac:chgData name="Mir Gomez, Pablo" userId="8d3be07d-29e7-4312-aacb-6eda72c0d650" providerId="ADAL" clId="{D0E37CD6-3759-8541-98D3-0739EF79662D}" dt="2022-11-16T17:01:32.619" v="1620" actId="27636"/>
          <ac:spMkLst>
            <pc:docMk/>
            <pc:sldMk cId="0" sldId="307"/>
            <ac:spMk id="4411" creationId="{00000000-0000-0000-0000-000000000000}"/>
          </ac:spMkLst>
        </pc:spChg>
        <pc:spChg chg="mod">
          <ac:chgData name="Mir Gomez, Pablo" userId="8d3be07d-29e7-4312-aacb-6eda72c0d650" providerId="ADAL" clId="{D0E37CD6-3759-8541-98D3-0739EF79662D}" dt="2022-11-16T17:01:32.604" v="1606" actId="27636"/>
          <ac:spMkLst>
            <pc:docMk/>
            <pc:sldMk cId="0" sldId="307"/>
            <ac:spMk id="4416" creationId="{00000000-0000-0000-0000-000000000000}"/>
          </ac:spMkLst>
        </pc:spChg>
        <pc:spChg chg="mod">
          <ac:chgData name="Mir Gomez, Pablo" userId="8d3be07d-29e7-4312-aacb-6eda72c0d650" providerId="ADAL" clId="{D0E37CD6-3759-8541-98D3-0739EF79662D}" dt="2022-11-16T17:01:32.602" v="1605" actId="27636"/>
          <ac:spMkLst>
            <pc:docMk/>
            <pc:sldMk cId="0" sldId="307"/>
            <ac:spMk id="4417" creationId="{00000000-0000-0000-0000-000000000000}"/>
          </ac:spMkLst>
        </pc:spChg>
        <pc:spChg chg="mod">
          <ac:chgData name="Mir Gomez, Pablo" userId="8d3be07d-29e7-4312-aacb-6eda72c0d650" providerId="ADAL" clId="{D0E37CD6-3759-8541-98D3-0739EF79662D}" dt="2022-11-16T17:01:32.577" v="1584" actId="27636"/>
          <ac:spMkLst>
            <pc:docMk/>
            <pc:sldMk cId="0" sldId="307"/>
            <ac:spMk id="4421" creationId="{00000000-0000-0000-0000-000000000000}"/>
          </ac:spMkLst>
        </pc:spChg>
        <pc:spChg chg="mod">
          <ac:chgData name="Mir Gomez, Pablo" userId="8d3be07d-29e7-4312-aacb-6eda72c0d650" providerId="ADAL" clId="{D0E37CD6-3759-8541-98D3-0739EF79662D}" dt="2022-11-16T17:01:32.595" v="1599" actId="27636"/>
          <ac:spMkLst>
            <pc:docMk/>
            <pc:sldMk cId="0" sldId="307"/>
            <ac:spMk id="4422" creationId="{00000000-0000-0000-0000-000000000000}"/>
          </ac:spMkLst>
        </pc:spChg>
        <pc:spChg chg="mod">
          <ac:chgData name="Mir Gomez, Pablo" userId="8d3be07d-29e7-4312-aacb-6eda72c0d650" providerId="ADAL" clId="{D0E37CD6-3759-8541-98D3-0739EF79662D}" dt="2022-11-16T17:01:32.623" v="1624" actId="27636"/>
          <ac:spMkLst>
            <pc:docMk/>
            <pc:sldMk cId="0" sldId="307"/>
            <ac:spMk id="4426" creationId="{00000000-0000-0000-0000-000000000000}"/>
          </ac:spMkLst>
        </pc:spChg>
        <pc:spChg chg="mod">
          <ac:chgData name="Mir Gomez, Pablo" userId="8d3be07d-29e7-4312-aacb-6eda72c0d650" providerId="ADAL" clId="{D0E37CD6-3759-8541-98D3-0739EF79662D}" dt="2022-11-16T17:01:32.630" v="1629" actId="27636"/>
          <ac:spMkLst>
            <pc:docMk/>
            <pc:sldMk cId="0" sldId="307"/>
            <ac:spMk id="4427" creationId="{00000000-0000-0000-0000-000000000000}"/>
          </ac:spMkLst>
        </pc:spChg>
        <pc:spChg chg="mod">
          <ac:chgData name="Mir Gomez, Pablo" userId="8d3be07d-29e7-4312-aacb-6eda72c0d650" providerId="ADAL" clId="{D0E37CD6-3759-8541-98D3-0739EF79662D}" dt="2022-11-16T17:01:32.609" v="1610" actId="27636"/>
          <ac:spMkLst>
            <pc:docMk/>
            <pc:sldMk cId="0" sldId="307"/>
            <ac:spMk id="4428" creationId="{00000000-0000-0000-0000-000000000000}"/>
          </ac:spMkLst>
        </pc:spChg>
        <pc:spChg chg="mod">
          <ac:chgData name="Mir Gomez, Pablo" userId="8d3be07d-29e7-4312-aacb-6eda72c0d650" providerId="ADAL" clId="{D0E37CD6-3759-8541-98D3-0739EF79662D}" dt="2022-11-16T17:01:32.601" v="1604" actId="27636"/>
          <ac:spMkLst>
            <pc:docMk/>
            <pc:sldMk cId="0" sldId="307"/>
            <ac:spMk id="4430" creationId="{00000000-0000-0000-0000-000000000000}"/>
          </ac:spMkLst>
        </pc:spChg>
        <pc:spChg chg="mod">
          <ac:chgData name="Mir Gomez, Pablo" userId="8d3be07d-29e7-4312-aacb-6eda72c0d650" providerId="ADAL" clId="{D0E37CD6-3759-8541-98D3-0739EF79662D}" dt="2022-11-16T17:01:32.635" v="1634" actId="27636"/>
          <ac:spMkLst>
            <pc:docMk/>
            <pc:sldMk cId="0" sldId="307"/>
            <ac:spMk id="4431" creationId="{00000000-0000-0000-0000-000000000000}"/>
          </ac:spMkLst>
        </pc:spChg>
        <pc:spChg chg="mod">
          <ac:chgData name="Mir Gomez, Pablo" userId="8d3be07d-29e7-4312-aacb-6eda72c0d650" providerId="ADAL" clId="{D0E37CD6-3759-8541-98D3-0739EF79662D}" dt="2022-11-16T17:01:32.588" v="1594" actId="27636"/>
          <ac:spMkLst>
            <pc:docMk/>
            <pc:sldMk cId="0" sldId="307"/>
            <ac:spMk id="4432" creationId="{00000000-0000-0000-0000-000000000000}"/>
          </ac:spMkLst>
        </pc:spChg>
        <pc:spChg chg="mod">
          <ac:chgData name="Mir Gomez, Pablo" userId="8d3be07d-29e7-4312-aacb-6eda72c0d650" providerId="ADAL" clId="{D0E37CD6-3759-8541-98D3-0739EF79662D}" dt="2022-11-16T17:01:32.609" v="1611" actId="27636"/>
          <ac:spMkLst>
            <pc:docMk/>
            <pc:sldMk cId="0" sldId="307"/>
            <ac:spMk id="4437" creationId="{00000000-0000-0000-0000-000000000000}"/>
          </ac:spMkLst>
        </pc:spChg>
        <pc:spChg chg="mod">
          <ac:chgData name="Mir Gomez, Pablo" userId="8d3be07d-29e7-4312-aacb-6eda72c0d650" providerId="ADAL" clId="{D0E37CD6-3759-8541-98D3-0739EF79662D}" dt="2022-11-16T17:01:32.572" v="1578" actId="27636"/>
          <ac:spMkLst>
            <pc:docMk/>
            <pc:sldMk cId="0" sldId="307"/>
            <ac:spMk id="4440" creationId="{00000000-0000-0000-0000-000000000000}"/>
          </ac:spMkLst>
        </pc:spChg>
        <pc:spChg chg="mod">
          <ac:chgData name="Mir Gomez, Pablo" userId="8d3be07d-29e7-4312-aacb-6eda72c0d650" providerId="ADAL" clId="{D0E37CD6-3759-8541-98D3-0739EF79662D}" dt="2022-11-16T17:01:32.581" v="1587" actId="27636"/>
          <ac:spMkLst>
            <pc:docMk/>
            <pc:sldMk cId="0" sldId="307"/>
            <ac:spMk id="4441" creationId="{00000000-0000-0000-0000-000000000000}"/>
          </ac:spMkLst>
        </pc:spChg>
        <pc:spChg chg="mod">
          <ac:chgData name="Mir Gomez, Pablo" userId="8d3be07d-29e7-4312-aacb-6eda72c0d650" providerId="ADAL" clId="{D0E37CD6-3759-8541-98D3-0739EF79662D}" dt="2022-11-16T17:01:32.633" v="1632" actId="27636"/>
          <ac:spMkLst>
            <pc:docMk/>
            <pc:sldMk cId="0" sldId="307"/>
            <ac:spMk id="4442" creationId="{00000000-0000-0000-0000-000000000000}"/>
          </ac:spMkLst>
        </pc:spChg>
        <pc:spChg chg="mod">
          <ac:chgData name="Mir Gomez, Pablo" userId="8d3be07d-29e7-4312-aacb-6eda72c0d650" providerId="ADAL" clId="{D0E37CD6-3759-8541-98D3-0739EF79662D}" dt="2022-11-16T17:01:32.573" v="1579" actId="27636"/>
          <ac:spMkLst>
            <pc:docMk/>
            <pc:sldMk cId="0" sldId="307"/>
            <ac:spMk id="4443" creationId="{00000000-0000-0000-0000-000000000000}"/>
          </ac:spMkLst>
        </pc:spChg>
        <pc:spChg chg="mod">
          <ac:chgData name="Mir Gomez, Pablo" userId="8d3be07d-29e7-4312-aacb-6eda72c0d650" providerId="ADAL" clId="{D0E37CD6-3759-8541-98D3-0739EF79662D}" dt="2022-11-16T17:01:32.622" v="1623" actId="27636"/>
          <ac:spMkLst>
            <pc:docMk/>
            <pc:sldMk cId="0" sldId="307"/>
            <ac:spMk id="4444" creationId="{00000000-0000-0000-0000-000000000000}"/>
          </ac:spMkLst>
        </pc:spChg>
        <pc:spChg chg="mod">
          <ac:chgData name="Mir Gomez, Pablo" userId="8d3be07d-29e7-4312-aacb-6eda72c0d650" providerId="ADAL" clId="{D0E37CD6-3759-8541-98D3-0739EF79662D}" dt="2022-11-16T17:01:32.611" v="1613" actId="27636"/>
          <ac:spMkLst>
            <pc:docMk/>
            <pc:sldMk cId="0" sldId="307"/>
            <ac:spMk id="4448" creationId="{00000000-0000-0000-0000-000000000000}"/>
          </ac:spMkLst>
        </pc:spChg>
        <pc:spChg chg="mod">
          <ac:chgData name="Mir Gomez, Pablo" userId="8d3be07d-29e7-4312-aacb-6eda72c0d650" providerId="ADAL" clId="{D0E37CD6-3759-8541-98D3-0739EF79662D}" dt="2022-11-16T17:01:32.611" v="1612" actId="27636"/>
          <ac:spMkLst>
            <pc:docMk/>
            <pc:sldMk cId="0" sldId="307"/>
            <ac:spMk id="4449" creationId="{00000000-0000-0000-0000-000000000000}"/>
          </ac:spMkLst>
        </pc:spChg>
        <pc:spChg chg="mod">
          <ac:chgData name="Mir Gomez, Pablo" userId="8d3be07d-29e7-4312-aacb-6eda72c0d650" providerId="ADAL" clId="{D0E37CD6-3759-8541-98D3-0739EF79662D}" dt="2022-11-16T17:01:32.577" v="1583" actId="27636"/>
          <ac:spMkLst>
            <pc:docMk/>
            <pc:sldMk cId="0" sldId="307"/>
            <ac:spMk id="4450" creationId="{00000000-0000-0000-0000-000000000000}"/>
          </ac:spMkLst>
        </pc:spChg>
        <pc:spChg chg="mod">
          <ac:chgData name="Mir Gomez, Pablo" userId="8d3be07d-29e7-4312-aacb-6eda72c0d650" providerId="ADAL" clId="{D0E37CD6-3759-8541-98D3-0739EF79662D}" dt="2022-11-16T17:01:32.613" v="1614" actId="27636"/>
          <ac:spMkLst>
            <pc:docMk/>
            <pc:sldMk cId="0" sldId="307"/>
            <ac:spMk id="4451" creationId="{00000000-0000-0000-0000-000000000000}"/>
          </ac:spMkLst>
        </pc:spChg>
        <pc:spChg chg="mod">
          <ac:chgData name="Mir Gomez, Pablo" userId="8d3be07d-29e7-4312-aacb-6eda72c0d650" providerId="ADAL" clId="{D0E37CD6-3759-8541-98D3-0739EF79662D}" dt="2022-11-16T17:01:32.630" v="1630" actId="27636"/>
          <ac:spMkLst>
            <pc:docMk/>
            <pc:sldMk cId="0" sldId="307"/>
            <ac:spMk id="4455" creationId="{00000000-0000-0000-0000-000000000000}"/>
          </ac:spMkLst>
        </pc:spChg>
        <pc:spChg chg="mod">
          <ac:chgData name="Mir Gomez, Pablo" userId="8d3be07d-29e7-4312-aacb-6eda72c0d650" providerId="ADAL" clId="{D0E37CD6-3759-8541-98D3-0739EF79662D}" dt="2022-11-16T17:01:32.584" v="1590" actId="27636"/>
          <ac:spMkLst>
            <pc:docMk/>
            <pc:sldMk cId="0" sldId="307"/>
            <ac:spMk id="4456" creationId="{00000000-0000-0000-0000-000000000000}"/>
          </ac:spMkLst>
        </pc:spChg>
        <pc:spChg chg="mod">
          <ac:chgData name="Mir Gomez, Pablo" userId="8d3be07d-29e7-4312-aacb-6eda72c0d650" providerId="ADAL" clId="{D0E37CD6-3759-8541-98D3-0739EF79662D}" dt="2022-11-16T17:01:32.587" v="1592" actId="27636"/>
          <ac:spMkLst>
            <pc:docMk/>
            <pc:sldMk cId="0" sldId="307"/>
            <ac:spMk id="4457" creationId="{00000000-0000-0000-0000-000000000000}"/>
          </ac:spMkLst>
        </pc:spChg>
        <pc:spChg chg="mod">
          <ac:chgData name="Mir Gomez, Pablo" userId="8d3be07d-29e7-4312-aacb-6eda72c0d650" providerId="ADAL" clId="{D0E37CD6-3759-8541-98D3-0739EF79662D}" dt="2022-11-16T17:01:32.620" v="1621" actId="27636"/>
          <ac:spMkLst>
            <pc:docMk/>
            <pc:sldMk cId="0" sldId="307"/>
            <ac:spMk id="4461" creationId="{00000000-0000-0000-0000-000000000000}"/>
          </ac:spMkLst>
        </pc:spChg>
        <pc:spChg chg="mod">
          <ac:chgData name="Mir Gomez, Pablo" userId="8d3be07d-29e7-4312-aacb-6eda72c0d650" providerId="ADAL" clId="{D0E37CD6-3759-8541-98D3-0739EF79662D}" dt="2022-11-16T17:01:32.579" v="1585" actId="27636"/>
          <ac:spMkLst>
            <pc:docMk/>
            <pc:sldMk cId="0" sldId="307"/>
            <ac:spMk id="4462" creationId="{00000000-0000-0000-0000-000000000000}"/>
          </ac:spMkLst>
        </pc:spChg>
        <pc:spChg chg="mod">
          <ac:chgData name="Mir Gomez, Pablo" userId="8d3be07d-29e7-4312-aacb-6eda72c0d650" providerId="ADAL" clId="{D0E37CD6-3759-8541-98D3-0739EF79662D}" dt="2022-11-16T17:01:32.599" v="1602" actId="27636"/>
          <ac:spMkLst>
            <pc:docMk/>
            <pc:sldMk cId="0" sldId="307"/>
            <ac:spMk id="4463" creationId="{00000000-0000-0000-0000-000000000000}"/>
          </ac:spMkLst>
        </pc:spChg>
        <pc:spChg chg="mod">
          <ac:chgData name="Mir Gomez, Pablo" userId="8d3be07d-29e7-4312-aacb-6eda72c0d650" providerId="ADAL" clId="{D0E37CD6-3759-8541-98D3-0739EF79662D}" dt="2022-11-16T17:01:32.598" v="1601" actId="27636"/>
          <ac:spMkLst>
            <pc:docMk/>
            <pc:sldMk cId="0" sldId="307"/>
            <ac:spMk id="4464" creationId="{00000000-0000-0000-0000-000000000000}"/>
          </ac:spMkLst>
        </pc:spChg>
        <pc:spChg chg="mod">
          <ac:chgData name="Mir Gomez, Pablo" userId="8d3be07d-29e7-4312-aacb-6eda72c0d650" providerId="ADAL" clId="{D0E37CD6-3759-8541-98D3-0739EF79662D}" dt="2022-11-16T17:01:32.576" v="1581" actId="27636"/>
          <ac:spMkLst>
            <pc:docMk/>
            <pc:sldMk cId="0" sldId="307"/>
            <ac:spMk id="4465" creationId="{00000000-0000-0000-0000-000000000000}"/>
          </ac:spMkLst>
        </pc:spChg>
        <pc:spChg chg="mod">
          <ac:chgData name="Mir Gomez, Pablo" userId="8d3be07d-29e7-4312-aacb-6eda72c0d650" providerId="ADAL" clId="{D0E37CD6-3759-8541-98D3-0739EF79662D}" dt="2022-11-16T17:01:32.608" v="1609" actId="27636"/>
          <ac:spMkLst>
            <pc:docMk/>
            <pc:sldMk cId="0" sldId="307"/>
            <ac:spMk id="4469" creationId="{00000000-0000-0000-0000-000000000000}"/>
          </ac:spMkLst>
        </pc:spChg>
        <pc:spChg chg="mod">
          <ac:chgData name="Mir Gomez, Pablo" userId="8d3be07d-29e7-4312-aacb-6eda72c0d650" providerId="ADAL" clId="{D0E37CD6-3759-8541-98D3-0739EF79662D}" dt="2022-11-16T17:01:32.634" v="1633" actId="27636"/>
          <ac:spMkLst>
            <pc:docMk/>
            <pc:sldMk cId="0" sldId="307"/>
            <ac:spMk id="4470" creationId="{00000000-0000-0000-0000-000000000000}"/>
          </ac:spMkLst>
        </pc:spChg>
        <pc:spChg chg="mod">
          <ac:chgData name="Mir Gomez, Pablo" userId="8d3be07d-29e7-4312-aacb-6eda72c0d650" providerId="ADAL" clId="{D0E37CD6-3759-8541-98D3-0739EF79662D}" dt="2022-11-16T17:01:32.600" v="1603" actId="27636"/>
          <ac:spMkLst>
            <pc:docMk/>
            <pc:sldMk cId="0" sldId="307"/>
            <ac:spMk id="4471" creationId="{00000000-0000-0000-0000-000000000000}"/>
          </ac:spMkLst>
        </pc:spChg>
        <pc:spChg chg="mod">
          <ac:chgData name="Mir Gomez, Pablo" userId="8d3be07d-29e7-4312-aacb-6eda72c0d650" providerId="ADAL" clId="{D0E37CD6-3759-8541-98D3-0739EF79662D}" dt="2022-11-16T17:01:32.597" v="1600" actId="27636"/>
          <ac:spMkLst>
            <pc:docMk/>
            <pc:sldMk cId="0" sldId="307"/>
            <ac:spMk id="4472" creationId="{00000000-0000-0000-0000-000000000000}"/>
          </ac:spMkLst>
        </pc:spChg>
        <pc:spChg chg="mod">
          <ac:chgData name="Mir Gomez, Pablo" userId="8d3be07d-29e7-4312-aacb-6eda72c0d650" providerId="ADAL" clId="{D0E37CD6-3759-8541-98D3-0739EF79662D}" dt="2022-11-16T17:01:32.582" v="1588" actId="27636"/>
          <ac:spMkLst>
            <pc:docMk/>
            <pc:sldMk cId="0" sldId="307"/>
            <ac:spMk id="4476" creationId="{00000000-0000-0000-0000-000000000000}"/>
          </ac:spMkLst>
        </pc:spChg>
        <pc:spChg chg="mod">
          <ac:chgData name="Mir Gomez, Pablo" userId="8d3be07d-29e7-4312-aacb-6eda72c0d650" providerId="ADAL" clId="{D0E37CD6-3759-8541-98D3-0739EF79662D}" dt="2022-11-16T17:01:32.576" v="1582" actId="27636"/>
          <ac:spMkLst>
            <pc:docMk/>
            <pc:sldMk cId="0" sldId="307"/>
            <ac:spMk id="4477" creationId="{00000000-0000-0000-0000-000000000000}"/>
          </ac:spMkLst>
        </pc:spChg>
        <pc:spChg chg="mod">
          <ac:chgData name="Mir Gomez, Pablo" userId="8d3be07d-29e7-4312-aacb-6eda72c0d650" providerId="ADAL" clId="{D0E37CD6-3759-8541-98D3-0739EF79662D}" dt="2022-11-16T17:01:32.580" v="1586" actId="27636"/>
          <ac:spMkLst>
            <pc:docMk/>
            <pc:sldMk cId="0" sldId="307"/>
            <ac:spMk id="4478" creationId="{00000000-0000-0000-0000-000000000000}"/>
          </ac:spMkLst>
        </pc:spChg>
        <pc:spChg chg="mod">
          <ac:chgData name="Mir Gomez, Pablo" userId="8d3be07d-29e7-4312-aacb-6eda72c0d650" providerId="ADAL" clId="{D0E37CD6-3759-8541-98D3-0739EF79662D}" dt="2022-11-16T17:01:32.585" v="1591" actId="27636"/>
          <ac:spMkLst>
            <pc:docMk/>
            <pc:sldMk cId="0" sldId="307"/>
            <ac:spMk id="4482" creationId="{00000000-0000-0000-0000-000000000000}"/>
          </ac:spMkLst>
        </pc:spChg>
        <pc:spChg chg="mod">
          <ac:chgData name="Mir Gomez, Pablo" userId="8d3be07d-29e7-4312-aacb-6eda72c0d650" providerId="ADAL" clId="{D0E37CD6-3759-8541-98D3-0739EF79662D}" dt="2022-11-16T17:01:32.593" v="1597" actId="27636"/>
          <ac:spMkLst>
            <pc:docMk/>
            <pc:sldMk cId="0" sldId="307"/>
            <ac:spMk id="4483" creationId="{00000000-0000-0000-0000-000000000000}"/>
          </ac:spMkLst>
        </pc:spChg>
        <pc:spChg chg="mod">
          <ac:chgData name="Mir Gomez, Pablo" userId="8d3be07d-29e7-4312-aacb-6eda72c0d650" providerId="ADAL" clId="{D0E37CD6-3759-8541-98D3-0739EF79662D}" dt="2022-11-16T17:01:32.575" v="1580" actId="27636"/>
          <ac:spMkLst>
            <pc:docMk/>
            <pc:sldMk cId="0" sldId="307"/>
            <ac:spMk id="4484" creationId="{00000000-0000-0000-0000-000000000000}"/>
          </ac:spMkLst>
        </pc:spChg>
        <pc:spChg chg="mod">
          <ac:chgData name="Mir Gomez, Pablo" userId="8d3be07d-29e7-4312-aacb-6eda72c0d650" providerId="ADAL" clId="{D0E37CD6-3759-8541-98D3-0739EF79662D}" dt="2022-11-16T17:01:32.584" v="1589" actId="27636"/>
          <ac:spMkLst>
            <pc:docMk/>
            <pc:sldMk cId="0" sldId="307"/>
            <ac:spMk id="4485" creationId="{00000000-0000-0000-0000-000000000000}"/>
          </ac:spMkLst>
        </pc:spChg>
        <pc:spChg chg="mod">
          <ac:chgData name="Mir Gomez, Pablo" userId="8d3be07d-29e7-4312-aacb-6eda72c0d650" providerId="ADAL" clId="{D0E37CD6-3759-8541-98D3-0739EF79662D}" dt="2022-11-16T17:01:32.592" v="1596" actId="27636"/>
          <ac:spMkLst>
            <pc:docMk/>
            <pc:sldMk cId="0" sldId="307"/>
            <ac:spMk id="4486" creationId="{00000000-0000-0000-0000-000000000000}"/>
          </ac:spMkLst>
        </pc:spChg>
        <pc:spChg chg="mod">
          <ac:chgData name="Mir Gomez, Pablo" userId="8d3be07d-29e7-4312-aacb-6eda72c0d650" providerId="ADAL" clId="{D0E37CD6-3759-8541-98D3-0739EF79662D}" dt="2022-11-16T17:01:32.594" v="1598" actId="27636"/>
          <ac:spMkLst>
            <pc:docMk/>
            <pc:sldMk cId="0" sldId="307"/>
            <ac:spMk id="4490" creationId="{00000000-0000-0000-0000-000000000000}"/>
          </ac:spMkLst>
        </pc:spChg>
        <pc:spChg chg="mod">
          <ac:chgData name="Mir Gomez, Pablo" userId="8d3be07d-29e7-4312-aacb-6eda72c0d650" providerId="ADAL" clId="{D0E37CD6-3759-8541-98D3-0739EF79662D}" dt="2022-11-16T17:01:32.587" v="1593" actId="27636"/>
          <ac:spMkLst>
            <pc:docMk/>
            <pc:sldMk cId="0" sldId="307"/>
            <ac:spMk id="4491" creationId="{00000000-0000-0000-0000-000000000000}"/>
          </ac:spMkLst>
        </pc:spChg>
        <pc:spChg chg="mod">
          <ac:chgData name="Mir Gomez, Pablo" userId="8d3be07d-29e7-4312-aacb-6eda72c0d650" providerId="ADAL" clId="{D0E37CD6-3759-8541-98D3-0739EF79662D}" dt="2022-11-16T17:01:32.620" v="1622" actId="27636"/>
          <ac:spMkLst>
            <pc:docMk/>
            <pc:sldMk cId="0" sldId="307"/>
            <ac:spMk id="4496" creationId="{00000000-0000-0000-0000-000000000000}"/>
          </ac:spMkLst>
        </pc:spChg>
        <pc:spChg chg="mod">
          <ac:chgData name="Mir Gomez, Pablo" userId="8d3be07d-29e7-4312-aacb-6eda72c0d650" providerId="ADAL" clId="{D0E37CD6-3759-8541-98D3-0739EF79662D}" dt="2022-11-16T17:01:32.590" v="1595" actId="27636"/>
          <ac:spMkLst>
            <pc:docMk/>
            <pc:sldMk cId="0" sldId="307"/>
            <ac:spMk id="4497" creationId="{00000000-0000-0000-0000-000000000000}"/>
          </ac:spMkLst>
        </pc:spChg>
        <pc:spChg chg="mod">
          <ac:chgData name="Mir Gomez, Pablo" userId="8d3be07d-29e7-4312-aacb-6eda72c0d650" providerId="ADAL" clId="{D0E37CD6-3759-8541-98D3-0739EF79662D}" dt="2022-11-16T17:01:32.615" v="1616" actId="27636"/>
          <ac:spMkLst>
            <pc:docMk/>
            <pc:sldMk cId="0" sldId="307"/>
            <ac:spMk id="4498" creationId="{00000000-0000-0000-0000-000000000000}"/>
          </ac:spMkLst>
        </pc:spChg>
        <pc:spChg chg="mod">
          <ac:chgData name="Mir Gomez, Pablo" userId="8d3be07d-29e7-4312-aacb-6eda72c0d650" providerId="ADAL" clId="{D0E37CD6-3759-8541-98D3-0739EF79662D}" dt="2022-11-16T17:01:32.605" v="1607" actId="27636"/>
          <ac:spMkLst>
            <pc:docMk/>
            <pc:sldMk cId="0" sldId="307"/>
            <ac:spMk id="4502" creationId="{00000000-0000-0000-0000-000000000000}"/>
          </ac:spMkLst>
        </pc:spChg>
        <pc:spChg chg="mod">
          <ac:chgData name="Mir Gomez, Pablo" userId="8d3be07d-29e7-4312-aacb-6eda72c0d650" providerId="ADAL" clId="{D0E37CD6-3759-8541-98D3-0739EF79662D}" dt="2022-11-16T17:01:32.632" v="1631" actId="27636"/>
          <ac:spMkLst>
            <pc:docMk/>
            <pc:sldMk cId="0" sldId="307"/>
            <ac:spMk id="4503" creationId="{00000000-0000-0000-0000-000000000000}"/>
          </ac:spMkLst>
        </pc:spChg>
        <pc:spChg chg="mod">
          <ac:chgData name="Mir Gomez, Pablo" userId="8d3be07d-29e7-4312-aacb-6eda72c0d650" providerId="ADAL" clId="{D0E37CD6-3759-8541-98D3-0739EF79662D}" dt="2022-11-16T17:01:32.624" v="1625" actId="27636"/>
          <ac:spMkLst>
            <pc:docMk/>
            <pc:sldMk cId="0" sldId="307"/>
            <ac:spMk id="4504" creationId="{00000000-0000-0000-0000-000000000000}"/>
          </ac:spMkLst>
        </pc:spChg>
        <pc:spChg chg="mod">
          <ac:chgData name="Mir Gomez, Pablo" userId="8d3be07d-29e7-4312-aacb-6eda72c0d650" providerId="ADAL" clId="{D0E37CD6-3759-8541-98D3-0739EF79662D}" dt="2022-11-16T17:01:32.606" v="1608" actId="27636"/>
          <ac:spMkLst>
            <pc:docMk/>
            <pc:sldMk cId="0" sldId="307"/>
            <ac:spMk id="4505" creationId="{00000000-0000-0000-0000-000000000000}"/>
          </ac:spMkLst>
        </pc:spChg>
        <pc:spChg chg="mod">
          <ac:chgData name="Mir Gomez, Pablo" userId="8d3be07d-29e7-4312-aacb-6eda72c0d650" providerId="ADAL" clId="{D0E37CD6-3759-8541-98D3-0739EF79662D}" dt="2022-11-16T17:01:32.625" v="1626" actId="27636"/>
          <ac:spMkLst>
            <pc:docMk/>
            <pc:sldMk cId="0" sldId="307"/>
            <ac:spMk id="4509" creationId="{00000000-0000-0000-0000-000000000000}"/>
          </ac:spMkLst>
        </pc:spChg>
        <pc:spChg chg="mod">
          <ac:chgData name="Mir Gomez, Pablo" userId="8d3be07d-29e7-4312-aacb-6eda72c0d650" providerId="ADAL" clId="{D0E37CD6-3759-8541-98D3-0739EF79662D}" dt="2022-11-16T17:01:32.626" v="1627" actId="27636"/>
          <ac:spMkLst>
            <pc:docMk/>
            <pc:sldMk cId="0" sldId="307"/>
            <ac:spMk id="4510" creationId="{00000000-0000-0000-0000-000000000000}"/>
          </ac:spMkLst>
        </pc:spChg>
        <pc:spChg chg="mod">
          <ac:chgData name="Mir Gomez, Pablo" userId="8d3be07d-29e7-4312-aacb-6eda72c0d650" providerId="ADAL" clId="{D0E37CD6-3759-8541-98D3-0739EF79662D}" dt="2022-11-16T17:01:32.628" v="1628" actId="27636"/>
          <ac:spMkLst>
            <pc:docMk/>
            <pc:sldMk cId="0" sldId="307"/>
            <ac:spMk id="4511" creationId="{00000000-0000-0000-0000-000000000000}"/>
          </ac:spMkLst>
        </pc:spChg>
        <pc:spChg chg="mod">
          <ac:chgData name="Mir Gomez, Pablo" userId="8d3be07d-29e7-4312-aacb-6eda72c0d650" providerId="ADAL" clId="{D0E37CD6-3759-8541-98D3-0739EF79662D}" dt="2022-11-16T17:01:32.715" v="1699" actId="27636"/>
          <ac:spMkLst>
            <pc:docMk/>
            <pc:sldMk cId="0" sldId="307"/>
            <ac:spMk id="4512" creationId="{00000000-0000-0000-0000-000000000000}"/>
          </ac:spMkLst>
        </pc:spChg>
        <pc:spChg chg="mod">
          <ac:chgData name="Mir Gomez, Pablo" userId="8d3be07d-29e7-4312-aacb-6eda72c0d650" providerId="ADAL" clId="{D0E37CD6-3759-8541-98D3-0739EF79662D}" dt="2022-11-16T17:01:32.560" v="1566" actId="27636"/>
          <ac:spMkLst>
            <pc:docMk/>
            <pc:sldMk cId="0" sldId="307"/>
            <ac:spMk id="4513" creationId="{00000000-0000-0000-0000-000000000000}"/>
          </ac:spMkLst>
        </pc:spChg>
        <pc:spChg chg="mod">
          <ac:chgData name="Mir Gomez, Pablo" userId="8d3be07d-29e7-4312-aacb-6eda72c0d650" providerId="ADAL" clId="{D0E37CD6-3759-8541-98D3-0739EF79662D}" dt="2022-11-16T17:01:32.543" v="1553" actId="27636"/>
          <ac:spMkLst>
            <pc:docMk/>
            <pc:sldMk cId="0" sldId="307"/>
            <ac:spMk id="4517" creationId="{00000000-0000-0000-0000-000000000000}"/>
          </ac:spMkLst>
        </pc:spChg>
        <pc:spChg chg="mod">
          <ac:chgData name="Mir Gomez, Pablo" userId="8d3be07d-29e7-4312-aacb-6eda72c0d650" providerId="ADAL" clId="{D0E37CD6-3759-8541-98D3-0739EF79662D}" dt="2022-11-16T17:01:32.721" v="1703" actId="27636"/>
          <ac:spMkLst>
            <pc:docMk/>
            <pc:sldMk cId="0" sldId="307"/>
            <ac:spMk id="4518" creationId="{00000000-0000-0000-0000-000000000000}"/>
          </ac:spMkLst>
        </pc:spChg>
        <pc:spChg chg="mod">
          <ac:chgData name="Mir Gomez, Pablo" userId="8d3be07d-29e7-4312-aacb-6eda72c0d650" providerId="ADAL" clId="{D0E37CD6-3759-8541-98D3-0739EF79662D}" dt="2022-11-16T17:01:32.721" v="1704" actId="27636"/>
          <ac:spMkLst>
            <pc:docMk/>
            <pc:sldMk cId="0" sldId="307"/>
            <ac:spMk id="4520" creationId="{00000000-0000-0000-0000-000000000000}"/>
          </ac:spMkLst>
        </pc:spChg>
        <pc:spChg chg="mod">
          <ac:chgData name="Mir Gomez, Pablo" userId="8d3be07d-29e7-4312-aacb-6eda72c0d650" providerId="ADAL" clId="{D0E37CD6-3759-8541-98D3-0739EF79662D}" dt="2022-11-16T17:01:32.567" v="1574" actId="27636"/>
          <ac:spMkLst>
            <pc:docMk/>
            <pc:sldMk cId="0" sldId="307"/>
            <ac:spMk id="4522" creationId="{00000000-0000-0000-0000-000000000000}"/>
          </ac:spMkLst>
        </pc:spChg>
        <pc:spChg chg="mod">
          <ac:chgData name="Mir Gomez, Pablo" userId="8d3be07d-29e7-4312-aacb-6eda72c0d650" providerId="ADAL" clId="{D0E37CD6-3759-8541-98D3-0739EF79662D}" dt="2022-11-16T17:01:32.714" v="1698" actId="27636"/>
          <ac:spMkLst>
            <pc:docMk/>
            <pc:sldMk cId="0" sldId="307"/>
            <ac:spMk id="4523" creationId="{00000000-0000-0000-0000-000000000000}"/>
          </ac:spMkLst>
        </pc:spChg>
        <pc:spChg chg="mod">
          <ac:chgData name="Mir Gomez, Pablo" userId="8d3be07d-29e7-4312-aacb-6eda72c0d650" providerId="ADAL" clId="{D0E37CD6-3759-8541-98D3-0739EF79662D}" dt="2022-11-16T17:01:32.570" v="1576" actId="27636"/>
          <ac:spMkLst>
            <pc:docMk/>
            <pc:sldMk cId="0" sldId="307"/>
            <ac:spMk id="4524" creationId="{00000000-0000-0000-0000-000000000000}"/>
          </ac:spMkLst>
        </pc:spChg>
        <pc:spChg chg="mod">
          <ac:chgData name="Mir Gomez, Pablo" userId="8d3be07d-29e7-4312-aacb-6eda72c0d650" providerId="ADAL" clId="{D0E37CD6-3759-8541-98D3-0739EF79662D}" dt="2022-11-16T17:01:32.718" v="1701" actId="27636"/>
          <ac:spMkLst>
            <pc:docMk/>
            <pc:sldMk cId="0" sldId="307"/>
            <ac:spMk id="4525" creationId="{00000000-0000-0000-0000-000000000000}"/>
          </ac:spMkLst>
        </pc:spChg>
        <pc:spChg chg="mod">
          <ac:chgData name="Mir Gomez, Pablo" userId="8d3be07d-29e7-4312-aacb-6eda72c0d650" providerId="ADAL" clId="{D0E37CD6-3759-8541-98D3-0739EF79662D}" dt="2022-11-16T17:01:32.719" v="1702" actId="27636"/>
          <ac:spMkLst>
            <pc:docMk/>
            <pc:sldMk cId="0" sldId="307"/>
            <ac:spMk id="4526" creationId="{00000000-0000-0000-0000-000000000000}"/>
          </ac:spMkLst>
        </pc:spChg>
        <pc:spChg chg="mod">
          <ac:chgData name="Mir Gomez, Pablo" userId="8d3be07d-29e7-4312-aacb-6eda72c0d650" providerId="ADAL" clId="{D0E37CD6-3759-8541-98D3-0739EF79662D}" dt="2022-11-16T17:01:32.701" v="1688" actId="27636"/>
          <ac:spMkLst>
            <pc:docMk/>
            <pc:sldMk cId="0" sldId="307"/>
            <ac:spMk id="4527" creationId="{00000000-0000-0000-0000-000000000000}"/>
          </ac:spMkLst>
        </pc:spChg>
        <pc:spChg chg="mod">
          <ac:chgData name="Mir Gomez, Pablo" userId="8d3be07d-29e7-4312-aacb-6eda72c0d650" providerId="ADAL" clId="{D0E37CD6-3759-8541-98D3-0739EF79662D}" dt="2022-11-16T17:01:32.690" v="1680" actId="27636"/>
          <ac:spMkLst>
            <pc:docMk/>
            <pc:sldMk cId="0" sldId="307"/>
            <ac:spMk id="4528" creationId="{00000000-0000-0000-0000-000000000000}"/>
          </ac:spMkLst>
        </pc:spChg>
        <pc:spChg chg="mod">
          <ac:chgData name="Mir Gomez, Pablo" userId="8d3be07d-29e7-4312-aacb-6eda72c0d650" providerId="ADAL" clId="{D0E37CD6-3759-8541-98D3-0739EF79662D}" dt="2022-11-16T17:01:32.717" v="1700" actId="27636"/>
          <ac:spMkLst>
            <pc:docMk/>
            <pc:sldMk cId="0" sldId="307"/>
            <ac:spMk id="4529" creationId="{00000000-0000-0000-0000-000000000000}"/>
          </ac:spMkLst>
        </pc:spChg>
        <pc:spChg chg="mod">
          <ac:chgData name="Mir Gomez, Pablo" userId="8d3be07d-29e7-4312-aacb-6eda72c0d650" providerId="ADAL" clId="{D0E37CD6-3759-8541-98D3-0739EF79662D}" dt="2022-11-16T17:01:32.713" v="1697" actId="27636"/>
          <ac:spMkLst>
            <pc:docMk/>
            <pc:sldMk cId="0" sldId="307"/>
            <ac:spMk id="4530" creationId="{00000000-0000-0000-0000-000000000000}"/>
          </ac:spMkLst>
        </pc:spChg>
        <pc:spChg chg="mod">
          <ac:chgData name="Mir Gomez, Pablo" userId="8d3be07d-29e7-4312-aacb-6eda72c0d650" providerId="ADAL" clId="{D0E37CD6-3759-8541-98D3-0739EF79662D}" dt="2022-11-16T17:01:32.703" v="1690" actId="27636"/>
          <ac:spMkLst>
            <pc:docMk/>
            <pc:sldMk cId="0" sldId="307"/>
            <ac:spMk id="4531" creationId="{00000000-0000-0000-0000-000000000000}"/>
          </ac:spMkLst>
        </pc:spChg>
        <pc:spChg chg="mod">
          <ac:chgData name="Mir Gomez, Pablo" userId="8d3be07d-29e7-4312-aacb-6eda72c0d650" providerId="ADAL" clId="{D0E37CD6-3759-8541-98D3-0739EF79662D}" dt="2022-11-16T17:01:32.693" v="1682" actId="27636"/>
          <ac:spMkLst>
            <pc:docMk/>
            <pc:sldMk cId="0" sldId="307"/>
            <ac:spMk id="4532" creationId="{00000000-0000-0000-0000-000000000000}"/>
          </ac:spMkLst>
        </pc:spChg>
        <pc:spChg chg="mod">
          <ac:chgData name="Mir Gomez, Pablo" userId="8d3be07d-29e7-4312-aacb-6eda72c0d650" providerId="ADAL" clId="{D0E37CD6-3759-8541-98D3-0739EF79662D}" dt="2022-11-16T17:01:32.692" v="1681" actId="27636"/>
          <ac:spMkLst>
            <pc:docMk/>
            <pc:sldMk cId="0" sldId="307"/>
            <ac:spMk id="4533" creationId="{00000000-0000-0000-0000-000000000000}"/>
          </ac:spMkLst>
        </pc:spChg>
        <pc:spChg chg="mod">
          <ac:chgData name="Mir Gomez, Pablo" userId="8d3be07d-29e7-4312-aacb-6eda72c0d650" providerId="ADAL" clId="{D0E37CD6-3759-8541-98D3-0739EF79662D}" dt="2022-11-16T17:01:32.698" v="1686" actId="27636"/>
          <ac:spMkLst>
            <pc:docMk/>
            <pc:sldMk cId="0" sldId="307"/>
            <ac:spMk id="4535" creationId="{00000000-0000-0000-0000-000000000000}"/>
          </ac:spMkLst>
        </pc:spChg>
        <pc:spChg chg="mod">
          <ac:chgData name="Mir Gomez, Pablo" userId="8d3be07d-29e7-4312-aacb-6eda72c0d650" providerId="ADAL" clId="{D0E37CD6-3759-8541-98D3-0739EF79662D}" dt="2022-11-16T17:01:32.560" v="1567" actId="27636"/>
          <ac:spMkLst>
            <pc:docMk/>
            <pc:sldMk cId="0" sldId="307"/>
            <ac:spMk id="4538" creationId="{00000000-0000-0000-0000-000000000000}"/>
          </ac:spMkLst>
        </pc:spChg>
        <pc:spChg chg="mod">
          <ac:chgData name="Mir Gomez, Pablo" userId="8d3be07d-29e7-4312-aacb-6eda72c0d650" providerId="ADAL" clId="{D0E37CD6-3759-8541-98D3-0739EF79662D}" dt="2022-11-16T17:01:32.696" v="1685" actId="27636"/>
          <ac:spMkLst>
            <pc:docMk/>
            <pc:sldMk cId="0" sldId="307"/>
            <ac:spMk id="4541" creationId="{00000000-0000-0000-0000-000000000000}"/>
          </ac:spMkLst>
        </pc:spChg>
        <pc:spChg chg="mod">
          <ac:chgData name="Mir Gomez, Pablo" userId="8d3be07d-29e7-4312-aacb-6eda72c0d650" providerId="ADAL" clId="{D0E37CD6-3759-8541-98D3-0739EF79662D}" dt="2022-11-16T17:01:32.562" v="1569" actId="27636"/>
          <ac:spMkLst>
            <pc:docMk/>
            <pc:sldMk cId="0" sldId="307"/>
            <ac:spMk id="4544" creationId="{00000000-0000-0000-0000-000000000000}"/>
          </ac:spMkLst>
        </pc:spChg>
        <pc:spChg chg="mod">
          <ac:chgData name="Mir Gomez, Pablo" userId="8d3be07d-29e7-4312-aacb-6eda72c0d650" providerId="ADAL" clId="{D0E37CD6-3759-8541-98D3-0739EF79662D}" dt="2022-11-16T17:01:32.689" v="1679" actId="27636"/>
          <ac:spMkLst>
            <pc:docMk/>
            <pc:sldMk cId="0" sldId="307"/>
            <ac:spMk id="4545" creationId="{00000000-0000-0000-0000-000000000000}"/>
          </ac:spMkLst>
        </pc:spChg>
        <pc:spChg chg="mod">
          <ac:chgData name="Mir Gomez, Pablo" userId="8d3be07d-29e7-4312-aacb-6eda72c0d650" providerId="ADAL" clId="{D0E37CD6-3759-8541-98D3-0739EF79662D}" dt="2022-11-16T17:01:32.694" v="1683" actId="27636"/>
          <ac:spMkLst>
            <pc:docMk/>
            <pc:sldMk cId="0" sldId="307"/>
            <ac:spMk id="4546" creationId="{00000000-0000-0000-0000-000000000000}"/>
          </ac:spMkLst>
        </pc:spChg>
        <pc:spChg chg="mod">
          <ac:chgData name="Mir Gomez, Pablo" userId="8d3be07d-29e7-4312-aacb-6eda72c0d650" providerId="ADAL" clId="{D0E37CD6-3759-8541-98D3-0739EF79662D}" dt="2022-11-16T17:01:32.563" v="1570" actId="27636"/>
          <ac:spMkLst>
            <pc:docMk/>
            <pc:sldMk cId="0" sldId="307"/>
            <ac:spMk id="4550" creationId="{00000000-0000-0000-0000-000000000000}"/>
          </ac:spMkLst>
        </pc:spChg>
        <pc:spChg chg="mod">
          <ac:chgData name="Mir Gomez, Pablo" userId="8d3be07d-29e7-4312-aacb-6eda72c0d650" providerId="ADAL" clId="{D0E37CD6-3759-8541-98D3-0739EF79662D}" dt="2022-11-16T17:01:32.699" v="1687" actId="27636"/>
          <ac:spMkLst>
            <pc:docMk/>
            <pc:sldMk cId="0" sldId="307"/>
            <ac:spMk id="4551" creationId="{00000000-0000-0000-0000-000000000000}"/>
          </ac:spMkLst>
        </pc:spChg>
        <pc:spChg chg="mod">
          <ac:chgData name="Mir Gomez, Pablo" userId="8d3be07d-29e7-4312-aacb-6eda72c0d650" providerId="ADAL" clId="{D0E37CD6-3759-8541-98D3-0739EF79662D}" dt="2022-11-16T17:01:32.696" v="1684" actId="27636"/>
          <ac:spMkLst>
            <pc:docMk/>
            <pc:sldMk cId="0" sldId="307"/>
            <ac:spMk id="4552" creationId="{00000000-0000-0000-0000-000000000000}"/>
          </ac:spMkLst>
        </pc:spChg>
        <pc:spChg chg="mod">
          <ac:chgData name="Mir Gomez, Pablo" userId="8d3be07d-29e7-4312-aacb-6eda72c0d650" providerId="ADAL" clId="{D0E37CD6-3759-8541-98D3-0739EF79662D}" dt="2022-11-16T17:01:32.564" v="1571" actId="27636"/>
          <ac:spMkLst>
            <pc:docMk/>
            <pc:sldMk cId="0" sldId="307"/>
            <ac:spMk id="4553" creationId="{00000000-0000-0000-0000-000000000000}"/>
          </ac:spMkLst>
        </pc:spChg>
        <pc:spChg chg="mod">
          <ac:chgData name="Mir Gomez, Pablo" userId="8d3be07d-29e7-4312-aacb-6eda72c0d650" providerId="ADAL" clId="{D0E37CD6-3759-8541-98D3-0739EF79662D}" dt="2022-11-16T17:01:32.566" v="1573" actId="27636"/>
          <ac:spMkLst>
            <pc:docMk/>
            <pc:sldMk cId="0" sldId="307"/>
            <ac:spMk id="4554" creationId="{00000000-0000-0000-0000-000000000000}"/>
          </ac:spMkLst>
        </pc:spChg>
        <pc:spChg chg="mod">
          <ac:chgData name="Mir Gomez, Pablo" userId="8d3be07d-29e7-4312-aacb-6eda72c0d650" providerId="ADAL" clId="{D0E37CD6-3759-8541-98D3-0739EF79662D}" dt="2022-11-16T17:01:32.544" v="1554" actId="27636"/>
          <ac:spMkLst>
            <pc:docMk/>
            <pc:sldMk cId="0" sldId="307"/>
            <ac:spMk id="4557" creationId="{00000000-0000-0000-0000-000000000000}"/>
          </ac:spMkLst>
        </pc:spChg>
        <pc:spChg chg="mod">
          <ac:chgData name="Mir Gomez, Pablo" userId="8d3be07d-29e7-4312-aacb-6eda72c0d650" providerId="ADAL" clId="{D0E37CD6-3759-8541-98D3-0739EF79662D}" dt="2022-11-16T17:01:32.562" v="1568" actId="27636"/>
          <ac:spMkLst>
            <pc:docMk/>
            <pc:sldMk cId="0" sldId="307"/>
            <ac:spMk id="4558" creationId="{00000000-0000-0000-0000-000000000000}"/>
          </ac:spMkLst>
        </pc:spChg>
        <pc:spChg chg="mod">
          <ac:chgData name="Mir Gomez, Pablo" userId="8d3be07d-29e7-4312-aacb-6eda72c0d650" providerId="ADAL" clId="{D0E37CD6-3759-8541-98D3-0739EF79662D}" dt="2022-11-16T17:01:32.545" v="1555" actId="27636"/>
          <ac:spMkLst>
            <pc:docMk/>
            <pc:sldMk cId="0" sldId="307"/>
            <ac:spMk id="4562" creationId="{00000000-0000-0000-0000-000000000000}"/>
          </ac:spMkLst>
        </pc:spChg>
        <pc:spChg chg="mod">
          <ac:chgData name="Mir Gomez, Pablo" userId="8d3be07d-29e7-4312-aacb-6eda72c0d650" providerId="ADAL" clId="{D0E37CD6-3759-8541-98D3-0739EF79662D}" dt="2022-11-16T17:01:32.556" v="1564" actId="27636"/>
          <ac:spMkLst>
            <pc:docMk/>
            <pc:sldMk cId="0" sldId="307"/>
            <ac:spMk id="4563" creationId="{00000000-0000-0000-0000-000000000000}"/>
          </ac:spMkLst>
        </pc:spChg>
        <pc:spChg chg="mod">
          <ac:chgData name="Mir Gomez, Pablo" userId="8d3be07d-29e7-4312-aacb-6eda72c0d650" providerId="ADAL" clId="{D0E37CD6-3759-8541-98D3-0739EF79662D}" dt="2022-11-16T17:01:32.549" v="1558" actId="27636"/>
          <ac:spMkLst>
            <pc:docMk/>
            <pc:sldMk cId="0" sldId="307"/>
            <ac:spMk id="4564" creationId="{00000000-0000-0000-0000-000000000000}"/>
          </ac:spMkLst>
        </pc:spChg>
        <pc:spChg chg="mod">
          <ac:chgData name="Mir Gomez, Pablo" userId="8d3be07d-29e7-4312-aacb-6eda72c0d650" providerId="ADAL" clId="{D0E37CD6-3759-8541-98D3-0739EF79662D}" dt="2022-11-16T17:01:32.565" v="1572" actId="27636"/>
          <ac:spMkLst>
            <pc:docMk/>
            <pc:sldMk cId="0" sldId="307"/>
            <ac:spMk id="4569" creationId="{00000000-0000-0000-0000-000000000000}"/>
          </ac:spMkLst>
        </pc:spChg>
        <pc:spChg chg="mod">
          <ac:chgData name="Mir Gomez, Pablo" userId="8d3be07d-29e7-4312-aacb-6eda72c0d650" providerId="ADAL" clId="{D0E37CD6-3759-8541-98D3-0739EF79662D}" dt="2022-11-16T17:01:32.548" v="1557" actId="27636"/>
          <ac:spMkLst>
            <pc:docMk/>
            <pc:sldMk cId="0" sldId="307"/>
            <ac:spMk id="4570" creationId="{00000000-0000-0000-0000-000000000000}"/>
          </ac:spMkLst>
        </pc:spChg>
        <pc:spChg chg="mod">
          <ac:chgData name="Mir Gomez, Pablo" userId="8d3be07d-29e7-4312-aacb-6eda72c0d650" providerId="ADAL" clId="{D0E37CD6-3759-8541-98D3-0739EF79662D}" dt="2022-11-16T17:01:32.558" v="1565" actId="27636"/>
          <ac:spMkLst>
            <pc:docMk/>
            <pc:sldMk cId="0" sldId="307"/>
            <ac:spMk id="4571" creationId="{00000000-0000-0000-0000-000000000000}"/>
          </ac:spMkLst>
        </pc:spChg>
        <pc:spChg chg="mod">
          <ac:chgData name="Mir Gomez, Pablo" userId="8d3be07d-29e7-4312-aacb-6eda72c0d650" providerId="ADAL" clId="{D0E37CD6-3759-8541-98D3-0739EF79662D}" dt="2022-11-16T17:01:32.568" v="1575" actId="27636"/>
          <ac:spMkLst>
            <pc:docMk/>
            <pc:sldMk cId="0" sldId="307"/>
            <ac:spMk id="4572" creationId="{00000000-0000-0000-0000-000000000000}"/>
          </ac:spMkLst>
        </pc:spChg>
        <pc:spChg chg="mod">
          <ac:chgData name="Mir Gomez, Pablo" userId="8d3be07d-29e7-4312-aacb-6eda72c0d650" providerId="ADAL" clId="{D0E37CD6-3759-8541-98D3-0739EF79662D}" dt="2022-11-16T17:01:32.555" v="1563" actId="27636"/>
          <ac:spMkLst>
            <pc:docMk/>
            <pc:sldMk cId="0" sldId="307"/>
            <ac:spMk id="4573" creationId="{00000000-0000-0000-0000-000000000000}"/>
          </ac:spMkLst>
        </pc:spChg>
        <pc:spChg chg="mod">
          <ac:chgData name="Mir Gomez, Pablo" userId="8d3be07d-29e7-4312-aacb-6eda72c0d650" providerId="ADAL" clId="{D0E37CD6-3759-8541-98D3-0739EF79662D}" dt="2022-11-16T17:01:32.547" v="1556" actId="27636"/>
          <ac:spMkLst>
            <pc:docMk/>
            <pc:sldMk cId="0" sldId="307"/>
            <ac:spMk id="4574" creationId="{00000000-0000-0000-0000-000000000000}"/>
          </ac:spMkLst>
        </pc:spChg>
        <pc:spChg chg="mod">
          <ac:chgData name="Mir Gomez, Pablo" userId="8d3be07d-29e7-4312-aacb-6eda72c0d650" providerId="ADAL" clId="{D0E37CD6-3759-8541-98D3-0739EF79662D}" dt="2022-11-16T17:01:32.702" v="1689" actId="27636"/>
          <ac:spMkLst>
            <pc:docMk/>
            <pc:sldMk cId="0" sldId="307"/>
            <ac:spMk id="4575" creationId="{00000000-0000-0000-0000-000000000000}"/>
          </ac:spMkLst>
        </pc:spChg>
        <pc:spChg chg="mod">
          <ac:chgData name="Mir Gomez, Pablo" userId="8d3be07d-29e7-4312-aacb-6eda72c0d650" providerId="ADAL" clId="{D0E37CD6-3759-8541-98D3-0739EF79662D}" dt="2022-11-16T17:01:32.660" v="1656" actId="27636"/>
          <ac:spMkLst>
            <pc:docMk/>
            <pc:sldMk cId="0" sldId="307"/>
            <ac:spMk id="4576" creationId="{00000000-0000-0000-0000-000000000000}"/>
          </ac:spMkLst>
        </pc:spChg>
        <pc:spChg chg="mod">
          <ac:chgData name="Mir Gomez, Pablo" userId="8d3be07d-29e7-4312-aacb-6eda72c0d650" providerId="ADAL" clId="{D0E37CD6-3759-8541-98D3-0739EF79662D}" dt="2022-11-16T17:01:32.706" v="1692" actId="27636"/>
          <ac:spMkLst>
            <pc:docMk/>
            <pc:sldMk cId="0" sldId="307"/>
            <ac:spMk id="4577" creationId="{00000000-0000-0000-0000-000000000000}"/>
          </ac:spMkLst>
        </pc:spChg>
        <pc:spChg chg="mod">
          <ac:chgData name="Mir Gomez, Pablo" userId="8d3be07d-29e7-4312-aacb-6eda72c0d650" providerId="ADAL" clId="{D0E37CD6-3759-8541-98D3-0739EF79662D}" dt="2022-11-16T17:01:32.554" v="1562" actId="27636"/>
          <ac:spMkLst>
            <pc:docMk/>
            <pc:sldMk cId="0" sldId="307"/>
            <ac:spMk id="4578" creationId="{00000000-0000-0000-0000-000000000000}"/>
          </ac:spMkLst>
        </pc:spChg>
        <pc:spChg chg="mod">
          <ac:chgData name="Mir Gomez, Pablo" userId="8d3be07d-29e7-4312-aacb-6eda72c0d650" providerId="ADAL" clId="{D0E37CD6-3759-8541-98D3-0739EF79662D}" dt="2022-11-16T17:01:32.552" v="1561" actId="27636"/>
          <ac:spMkLst>
            <pc:docMk/>
            <pc:sldMk cId="0" sldId="307"/>
            <ac:spMk id="4579" creationId="{00000000-0000-0000-0000-000000000000}"/>
          </ac:spMkLst>
        </pc:spChg>
        <pc:spChg chg="mod">
          <ac:chgData name="Mir Gomez, Pablo" userId="8d3be07d-29e7-4312-aacb-6eda72c0d650" providerId="ADAL" clId="{D0E37CD6-3759-8541-98D3-0739EF79662D}" dt="2022-11-16T17:01:32.550" v="1559" actId="27636"/>
          <ac:spMkLst>
            <pc:docMk/>
            <pc:sldMk cId="0" sldId="307"/>
            <ac:spMk id="4580" creationId="{00000000-0000-0000-0000-000000000000}"/>
          </ac:spMkLst>
        </pc:spChg>
        <pc:spChg chg="mod">
          <ac:chgData name="Mir Gomez, Pablo" userId="8d3be07d-29e7-4312-aacb-6eda72c0d650" providerId="ADAL" clId="{D0E37CD6-3759-8541-98D3-0739EF79662D}" dt="2022-11-16T17:01:32.571" v="1577" actId="27636"/>
          <ac:spMkLst>
            <pc:docMk/>
            <pc:sldMk cId="0" sldId="307"/>
            <ac:spMk id="4581" creationId="{00000000-0000-0000-0000-000000000000}"/>
          </ac:spMkLst>
        </pc:spChg>
        <pc:spChg chg="mod">
          <ac:chgData name="Mir Gomez, Pablo" userId="8d3be07d-29e7-4312-aacb-6eda72c0d650" providerId="ADAL" clId="{D0E37CD6-3759-8541-98D3-0739EF79662D}" dt="2022-11-16T17:01:32.709" v="1694" actId="27636"/>
          <ac:spMkLst>
            <pc:docMk/>
            <pc:sldMk cId="0" sldId="307"/>
            <ac:spMk id="4582" creationId="{00000000-0000-0000-0000-000000000000}"/>
          </ac:spMkLst>
        </pc:spChg>
        <pc:spChg chg="mod">
          <ac:chgData name="Mir Gomez, Pablo" userId="8d3be07d-29e7-4312-aacb-6eda72c0d650" providerId="ADAL" clId="{D0E37CD6-3759-8541-98D3-0739EF79662D}" dt="2022-11-16T17:01:32.551" v="1560" actId="27636"/>
          <ac:spMkLst>
            <pc:docMk/>
            <pc:sldMk cId="0" sldId="307"/>
            <ac:spMk id="4583" creationId="{00000000-0000-0000-0000-000000000000}"/>
          </ac:spMkLst>
        </pc:spChg>
        <pc:spChg chg="mod">
          <ac:chgData name="Mir Gomez, Pablo" userId="8d3be07d-29e7-4312-aacb-6eda72c0d650" providerId="ADAL" clId="{D0E37CD6-3759-8541-98D3-0739EF79662D}" dt="2022-11-16T17:01:32.662" v="1658" actId="27636"/>
          <ac:spMkLst>
            <pc:docMk/>
            <pc:sldMk cId="0" sldId="307"/>
            <ac:spMk id="4584" creationId="{00000000-0000-0000-0000-000000000000}"/>
          </ac:spMkLst>
        </pc:spChg>
        <pc:spChg chg="mod">
          <ac:chgData name="Mir Gomez, Pablo" userId="8d3be07d-29e7-4312-aacb-6eda72c0d650" providerId="ADAL" clId="{D0E37CD6-3759-8541-98D3-0739EF79662D}" dt="2022-11-16T17:01:32.666" v="1662" actId="27636"/>
          <ac:spMkLst>
            <pc:docMk/>
            <pc:sldMk cId="0" sldId="307"/>
            <ac:spMk id="4591" creationId="{00000000-0000-0000-0000-000000000000}"/>
          </ac:spMkLst>
        </pc:spChg>
        <pc:spChg chg="mod">
          <ac:chgData name="Mir Gomez, Pablo" userId="8d3be07d-29e7-4312-aacb-6eda72c0d650" providerId="ADAL" clId="{D0E37CD6-3759-8541-98D3-0739EF79662D}" dt="2022-11-16T17:01:32.657" v="1654" actId="27636"/>
          <ac:spMkLst>
            <pc:docMk/>
            <pc:sldMk cId="0" sldId="307"/>
            <ac:spMk id="4592" creationId="{00000000-0000-0000-0000-000000000000}"/>
          </ac:spMkLst>
        </pc:spChg>
        <pc:spChg chg="mod">
          <ac:chgData name="Mir Gomez, Pablo" userId="8d3be07d-29e7-4312-aacb-6eda72c0d650" providerId="ADAL" clId="{D0E37CD6-3759-8541-98D3-0739EF79662D}" dt="2022-11-16T17:01:32.708" v="1693" actId="27636"/>
          <ac:spMkLst>
            <pc:docMk/>
            <pc:sldMk cId="0" sldId="307"/>
            <ac:spMk id="4593" creationId="{00000000-0000-0000-0000-000000000000}"/>
          </ac:spMkLst>
        </pc:spChg>
        <pc:spChg chg="mod">
          <ac:chgData name="Mir Gomez, Pablo" userId="8d3be07d-29e7-4312-aacb-6eda72c0d650" providerId="ADAL" clId="{D0E37CD6-3759-8541-98D3-0739EF79662D}" dt="2022-11-16T17:01:32.710" v="1695" actId="27636"/>
          <ac:spMkLst>
            <pc:docMk/>
            <pc:sldMk cId="0" sldId="307"/>
            <ac:spMk id="4594" creationId="{00000000-0000-0000-0000-000000000000}"/>
          </ac:spMkLst>
        </pc:spChg>
        <pc:spChg chg="mod">
          <ac:chgData name="Mir Gomez, Pablo" userId="8d3be07d-29e7-4312-aacb-6eda72c0d650" providerId="ADAL" clId="{D0E37CD6-3759-8541-98D3-0739EF79662D}" dt="2022-11-16T17:01:32.656" v="1653" actId="27636"/>
          <ac:spMkLst>
            <pc:docMk/>
            <pc:sldMk cId="0" sldId="307"/>
            <ac:spMk id="4595" creationId="{00000000-0000-0000-0000-000000000000}"/>
          </ac:spMkLst>
        </pc:spChg>
        <pc:spChg chg="mod">
          <ac:chgData name="Mir Gomez, Pablo" userId="8d3be07d-29e7-4312-aacb-6eda72c0d650" providerId="ADAL" clId="{D0E37CD6-3759-8541-98D3-0739EF79662D}" dt="2022-11-16T17:01:32.712" v="1696" actId="27636"/>
          <ac:spMkLst>
            <pc:docMk/>
            <pc:sldMk cId="0" sldId="307"/>
            <ac:spMk id="4596" creationId="{00000000-0000-0000-0000-000000000000}"/>
          </ac:spMkLst>
        </pc:spChg>
        <pc:spChg chg="mod">
          <ac:chgData name="Mir Gomez, Pablo" userId="8d3be07d-29e7-4312-aacb-6eda72c0d650" providerId="ADAL" clId="{D0E37CD6-3759-8541-98D3-0739EF79662D}" dt="2022-11-16T17:01:32.705" v="1691" actId="27636"/>
          <ac:spMkLst>
            <pc:docMk/>
            <pc:sldMk cId="0" sldId="307"/>
            <ac:spMk id="4597" creationId="{00000000-0000-0000-0000-000000000000}"/>
          </ac:spMkLst>
        </pc:spChg>
        <pc:spChg chg="mod">
          <ac:chgData name="Mir Gomez, Pablo" userId="8d3be07d-29e7-4312-aacb-6eda72c0d650" providerId="ADAL" clId="{D0E37CD6-3759-8541-98D3-0739EF79662D}" dt="2022-11-16T17:01:32.664" v="1660" actId="27636"/>
          <ac:spMkLst>
            <pc:docMk/>
            <pc:sldMk cId="0" sldId="307"/>
            <ac:spMk id="4598" creationId="{00000000-0000-0000-0000-000000000000}"/>
          </ac:spMkLst>
        </pc:spChg>
      </pc:sldChg>
      <pc:sldChg chg="modSp mod">
        <pc:chgData name="Mir Gomez, Pablo" userId="8d3be07d-29e7-4312-aacb-6eda72c0d650" providerId="ADAL" clId="{D0E37CD6-3759-8541-98D3-0739EF79662D}" dt="2022-11-16T17:01:32.876" v="1710" actId="27636"/>
        <pc:sldMkLst>
          <pc:docMk/>
          <pc:sldMk cId="0" sldId="308"/>
        </pc:sldMkLst>
        <pc:spChg chg="mod">
          <ac:chgData name="Mir Gomez, Pablo" userId="8d3be07d-29e7-4312-aacb-6eda72c0d650" providerId="ADAL" clId="{D0E37CD6-3759-8541-98D3-0739EF79662D}" dt="2022-11-16T17:01:32.873" v="1708" actId="27636"/>
          <ac:spMkLst>
            <pc:docMk/>
            <pc:sldMk cId="0" sldId="308"/>
            <ac:spMk id="4609" creationId="{00000000-0000-0000-0000-000000000000}"/>
          </ac:spMkLst>
        </pc:spChg>
        <pc:spChg chg="mod">
          <ac:chgData name="Mir Gomez, Pablo" userId="8d3be07d-29e7-4312-aacb-6eda72c0d650" providerId="ADAL" clId="{D0E37CD6-3759-8541-98D3-0739EF79662D}" dt="2022-11-16T17:01:32.876" v="1710" actId="27636"/>
          <ac:spMkLst>
            <pc:docMk/>
            <pc:sldMk cId="0" sldId="308"/>
            <ac:spMk id="4610" creationId="{00000000-0000-0000-0000-000000000000}"/>
          </ac:spMkLst>
        </pc:spChg>
        <pc:spChg chg="mod">
          <ac:chgData name="Mir Gomez, Pablo" userId="8d3be07d-29e7-4312-aacb-6eda72c0d650" providerId="ADAL" clId="{D0E37CD6-3759-8541-98D3-0739EF79662D}" dt="2022-11-16T17:01:32.875" v="1709" actId="27636"/>
          <ac:spMkLst>
            <pc:docMk/>
            <pc:sldMk cId="0" sldId="308"/>
            <ac:spMk id="4611" creationId="{00000000-0000-0000-0000-000000000000}"/>
          </ac:spMkLst>
        </pc:spChg>
        <pc:spChg chg="mod">
          <ac:chgData name="Mir Gomez, Pablo" userId="8d3be07d-29e7-4312-aacb-6eda72c0d650" providerId="ADAL" clId="{D0E37CD6-3759-8541-98D3-0739EF79662D}" dt="2022-11-16T17:01:32.871" v="1706" actId="27636"/>
          <ac:spMkLst>
            <pc:docMk/>
            <pc:sldMk cId="0" sldId="308"/>
            <ac:spMk id="4612" creationId="{00000000-0000-0000-0000-000000000000}"/>
          </ac:spMkLst>
        </pc:spChg>
        <pc:spChg chg="mod">
          <ac:chgData name="Mir Gomez, Pablo" userId="8d3be07d-29e7-4312-aacb-6eda72c0d650" providerId="ADAL" clId="{D0E37CD6-3759-8541-98D3-0739EF79662D}" dt="2022-11-16T17:01:32.870" v="1705" actId="27636"/>
          <ac:spMkLst>
            <pc:docMk/>
            <pc:sldMk cId="0" sldId="308"/>
            <ac:spMk id="4613" creationId="{00000000-0000-0000-0000-000000000000}"/>
          </ac:spMkLst>
        </pc:spChg>
        <pc:spChg chg="mod">
          <ac:chgData name="Mir Gomez, Pablo" userId="8d3be07d-29e7-4312-aacb-6eda72c0d650" providerId="ADAL" clId="{D0E37CD6-3759-8541-98D3-0739EF79662D}" dt="2022-11-16T17:01:32.872" v="1707" actId="27636"/>
          <ac:spMkLst>
            <pc:docMk/>
            <pc:sldMk cId="0" sldId="308"/>
            <ac:spMk id="4614" creationId="{00000000-0000-0000-0000-000000000000}"/>
          </ac:spMkLst>
        </pc:spChg>
      </pc:sldChg>
      <pc:sldChg chg="modSp mod">
        <pc:chgData name="Mir Gomez, Pablo" userId="8d3be07d-29e7-4312-aacb-6eda72c0d650" providerId="ADAL" clId="{D0E37CD6-3759-8541-98D3-0739EF79662D}" dt="2022-11-16T17:01:32.898" v="1716" actId="27636"/>
        <pc:sldMkLst>
          <pc:docMk/>
          <pc:sldMk cId="0" sldId="309"/>
        </pc:sldMkLst>
        <pc:spChg chg="mod">
          <ac:chgData name="Mir Gomez, Pablo" userId="8d3be07d-29e7-4312-aacb-6eda72c0d650" providerId="ADAL" clId="{D0E37CD6-3759-8541-98D3-0739EF79662D}" dt="2022-11-16T17:01:32.898" v="1716" actId="27636"/>
          <ac:spMkLst>
            <pc:docMk/>
            <pc:sldMk cId="0" sldId="309"/>
            <ac:spMk id="4697" creationId="{00000000-0000-0000-0000-000000000000}"/>
          </ac:spMkLst>
        </pc:spChg>
        <pc:spChg chg="mod">
          <ac:chgData name="Mir Gomez, Pablo" userId="8d3be07d-29e7-4312-aacb-6eda72c0d650" providerId="ADAL" clId="{D0E37CD6-3759-8541-98D3-0739EF79662D}" dt="2022-11-16T17:01:32.898" v="1715" actId="27636"/>
          <ac:spMkLst>
            <pc:docMk/>
            <pc:sldMk cId="0" sldId="309"/>
            <ac:spMk id="4698" creationId="{00000000-0000-0000-0000-000000000000}"/>
          </ac:spMkLst>
        </pc:spChg>
        <pc:spChg chg="mod">
          <ac:chgData name="Mir Gomez, Pablo" userId="8d3be07d-29e7-4312-aacb-6eda72c0d650" providerId="ADAL" clId="{D0E37CD6-3759-8541-98D3-0739EF79662D}" dt="2022-11-16T17:01:32.894" v="1712" actId="27636"/>
          <ac:spMkLst>
            <pc:docMk/>
            <pc:sldMk cId="0" sldId="309"/>
            <ac:spMk id="4699" creationId="{00000000-0000-0000-0000-000000000000}"/>
          </ac:spMkLst>
        </pc:spChg>
        <pc:spChg chg="mod">
          <ac:chgData name="Mir Gomez, Pablo" userId="8d3be07d-29e7-4312-aacb-6eda72c0d650" providerId="ADAL" clId="{D0E37CD6-3759-8541-98D3-0739EF79662D}" dt="2022-11-16T17:01:32.893" v="1711" actId="27636"/>
          <ac:spMkLst>
            <pc:docMk/>
            <pc:sldMk cId="0" sldId="309"/>
            <ac:spMk id="4700" creationId="{00000000-0000-0000-0000-000000000000}"/>
          </ac:spMkLst>
        </pc:spChg>
        <pc:spChg chg="mod">
          <ac:chgData name="Mir Gomez, Pablo" userId="8d3be07d-29e7-4312-aacb-6eda72c0d650" providerId="ADAL" clId="{D0E37CD6-3759-8541-98D3-0739EF79662D}" dt="2022-11-16T17:01:32.896" v="1714" actId="27636"/>
          <ac:spMkLst>
            <pc:docMk/>
            <pc:sldMk cId="0" sldId="309"/>
            <ac:spMk id="4701" creationId="{00000000-0000-0000-0000-000000000000}"/>
          </ac:spMkLst>
        </pc:spChg>
        <pc:spChg chg="mod">
          <ac:chgData name="Mir Gomez, Pablo" userId="8d3be07d-29e7-4312-aacb-6eda72c0d650" providerId="ADAL" clId="{D0E37CD6-3759-8541-98D3-0739EF79662D}" dt="2022-11-16T17:01:32.895" v="1713" actId="27636"/>
          <ac:spMkLst>
            <pc:docMk/>
            <pc:sldMk cId="0" sldId="309"/>
            <ac:spMk id="4702" creationId="{00000000-0000-0000-0000-000000000000}"/>
          </ac:spMkLst>
        </pc:spChg>
      </pc:sldChg>
      <pc:sldChg chg="modSp mod">
        <pc:chgData name="Mir Gomez, Pablo" userId="8d3be07d-29e7-4312-aacb-6eda72c0d650" providerId="ADAL" clId="{D0E37CD6-3759-8541-98D3-0739EF79662D}" dt="2022-11-16T17:01:32.931" v="1722" actId="27636"/>
        <pc:sldMkLst>
          <pc:docMk/>
          <pc:sldMk cId="0" sldId="310"/>
        </pc:sldMkLst>
        <pc:spChg chg="mod">
          <ac:chgData name="Mir Gomez, Pablo" userId="8d3be07d-29e7-4312-aacb-6eda72c0d650" providerId="ADAL" clId="{D0E37CD6-3759-8541-98D3-0739EF79662D}" dt="2022-11-16T17:01:32.925" v="1717" actId="27636"/>
          <ac:spMkLst>
            <pc:docMk/>
            <pc:sldMk cId="0" sldId="310"/>
            <ac:spMk id="4749" creationId="{00000000-0000-0000-0000-000000000000}"/>
          </ac:spMkLst>
        </pc:spChg>
        <pc:spChg chg="mod">
          <ac:chgData name="Mir Gomez, Pablo" userId="8d3be07d-29e7-4312-aacb-6eda72c0d650" providerId="ADAL" clId="{D0E37CD6-3759-8541-98D3-0739EF79662D}" dt="2022-11-16T17:01:32.931" v="1722" actId="27636"/>
          <ac:spMkLst>
            <pc:docMk/>
            <pc:sldMk cId="0" sldId="310"/>
            <ac:spMk id="4750" creationId="{00000000-0000-0000-0000-000000000000}"/>
          </ac:spMkLst>
        </pc:spChg>
        <pc:spChg chg="mod">
          <ac:chgData name="Mir Gomez, Pablo" userId="8d3be07d-29e7-4312-aacb-6eda72c0d650" providerId="ADAL" clId="{D0E37CD6-3759-8541-98D3-0739EF79662D}" dt="2022-11-16T17:01:32.926" v="1718" actId="27636"/>
          <ac:spMkLst>
            <pc:docMk/>
            <pc:sldMk cId="0" sldId="310"/>
            <ac:spMk id="4751" creationId="{00000000-0000-0000-0000-000000000000}"/>
          </ac:spMkLst>
        </pc:spChg>
        <pc:spChg chg="mod">
          <ac:chgData name="Mir Gomez, Pablo" userId="8d3be07d-29e7-4312-aacb-6eda72c0d650" providerId="ADAL" clId="{D0E37CD6-3759-8541-98D3-0739EF79662D}" dt="2022-11-16T17:01:32.930" v="1721" actId="27636"/>
          <ac:spMkLst>
            <pc:docMk/>
            <pc:sldMk cId="0" sldId="310"/>
            <ac:spMk id="4752" creationId="{00000000-0000-0000-0000-000000000000}"/>
          </ac:spMkLst>
        </pc:spChg>
        <pc:spChg chg="mod">
          <ac:chgData name="Mir Gomez, Pablo" userId="8d3be07d-29e7-4312-aacb-6eda72c0d650" providerId="ADAL" clId="{D0E37CD6-3759-8541-98D3-0739EF79662D}" dt="2022-11-16T17:01:32.929" v="1720" actId="27636"/>
          <ac:spMkLst>
            <pc:docMk/>
            <pc:sldMk cId="0" sldId="310"/>
            <ac:spMk id="4753" creationId="{00000000-0000-0000-0000-000000000000}"/>
          </ac:spMkLst>
        </pc:spChg>
        <pc:spChg chg="mod">
          <ac:chgData name="Mir Gomez, Pablo" userId="8d3be07d-29e7-4312-aacb-6eda72c0d650" providerId="ADAL" clId="{D0E37CD6-3759-8541-98D3-0739EF79662D}" dt="2022-11-16T17:01:32.928" v="1719" actId="27636"/>
          <ac:spMkLst>
            <pc:docMk/>
            <pc:sldMk cId="0" sldId="310"/>
            <ac:spMk id="4754" creationId="{00000000-0000-0000-0000-000000000000}"/>
          </ac:spMkLst>
        </pc:spChg>
      </pc:sldChg>
      <pc:sldChg chg="modSp mod">
        <pc:chgData name="Mir Gomez, Pablo" userId="8d3be07d-29e7-4312-aacb-6eda72c0d650" providerId="ADAL" clId="{D0E37CD6-3759-8541-98D3-0739EF79662D}" dt="2022-11-16T17:01:32.963" v="1728" actId="27636"/>
        <pc:sldMkLst>
          <pc:docMk/>
          <pc:sldMk cId="0" sldId="311"/>
        </pc:sldMkLst>
        <pc:spChg chg="mod">
          <ac:chgData name="Mir Gomez, Pablo" userId="8d3be07d-29e7-4312-aacb-6eda72c0d650" providerId="ADAL" clId="{D0E37CD6-3759-8541-98D3-0739EF79662D}" dt="2022-11-16T17:01:32.957" v="1723" actId="27636"/>
          <ac:spMkLst>
            <pc:docMk/>
            <pc:sldMk cId="0" sldId="311"/>
            <ac:spMk id="4773" creationId="{00000000-0000-0000-0000-000000000000}"/>
          </ac:spMkLst>
        </pc:spChg>
        <pc:spChg chg="mod">
          <ac:chgData name="Mir Gomez, Pablo" userId="8d3be07d-29e7-4312-aacb-6eda72c0d650" providerId="ADAL" clId="{D0E37CD6-3759-8541-98D3-0739EF79662D}" dt="2022-11-16T17:01:32.960" v="1726" actId="27636"/>
          <ac:spMkLst>
            <pc:docMk/>
            <pc:sldMk cId="0" sldId="311"/>
            <ac:spMk id="4774" creationId="{00000000-0000-0000-0000-000000000000}"/>
          </ac:spMkLst>
        </pc:spChg>
        <pc:spChg chg="mod">
          <ac:chgData name="Mir Gomez, Pablo" userId="8d3be07d-29e7-4312-aacb-6eda72c0d650" providerId="ADAL" clId="{D0E37CD6-3759-8541-98D3-0739EF79662D}" dt="2022-11-16T17:01:32.963" v="1728" actId="27636"/>
          <ac:spMkLst>
            <pc:docMk/>
            <pc:sldMk cId="0" sldId="311"/>
            <ac:spMk id="4775" creationId="{00000000-0000-0000-0000-000000000000}"/>
          </ac:spMkLst>
        </pc:spChg>
        <pc:spChg chg="mod">
          <ac:chgData name="Mir Gomez, Pablo" userId="8d3be07d-29e7-4312-aacb-6eda72c0d650" providerId="ADAL" clId="{D0E37CD6-3759-8541-98D3-0739EF79662D}" dt="2022-11-16T17:01:32.958" v="1724" actId="27636"/>
          <ac:spMkLst>
            <pc:docMk/>
            <pc:sldMk cId="0" sldId="311"/>
            <ac:spMk id="4776" creationId="{00000000-0000-0000-0000-000000000000}"/>
          </ac:spMkLst>
        </pc:spChg>
        <pc:spChg chg="mod">
          <ac:chgData name="Mir Gomez, Pablo" userId="8d3be07d-29e7-4312-aacb-6eda72c0d650" providerId="ADAL" clId="{D0E37CD6-3759-8541-98D3-0739EF79662D}" dt="2022-11-16T17:01:32.959" v="1725" actId="27636"/>
          <ac:spMkLst>
            <pc:docMk/>
            <pc:sldMk cId="0" sldId="311"/>
            <ac:spMk id="4777" creationId="{00000000-0000-0000-0000-000000000000}"/>
          </ac:spMkLst>
        </pc:spChg>
        <pc:spChg chg="mod">
          <ac:chgData name="Mir Gomez, Pablo" userId="8d3be07d-29e7-4312-aacb-6eda72c0d650" providerId="ADAL" clId="{D0E37CD6-3759-8541-98D3-0739EF79662D}" dt="2022-11-16T17:01:32.961" v="1727" actId="27636"/>
          <ac:spMkLst>
            <pc:docMk/>
            <pc:sldMk cId="0" sldId="311"/>
            <ac:spMk id="4778" creationId="{00000000-0000-0000-0000-000000000000}"/>
          </ac:spMkLst>
        </pc:spChg>
      </pc:sldChg>
      <pc:sldChg chg="modSp mod">
        <pc:chgData name="Mir Gomez, Pablo" userId="8d3be07d-29e7-4312-aacb-6eda72c0d650" providerId="ADAL" clId="{D0E37CD6-3759-8541-98D3-0739EF79662D}" dt="2022-11-16T17:01:32.990" v="1734" actId="27636"/>
        <pc:sldMkLst>
          <pc:docMk/>
          <pc:sldMk cId="0" sldId="312"/>
        </pc:sldMkLst>
        <pc:spChg chg="mod">
          <ac:chgData name="Mir Gomez, Pablo" userId="8d3be07d-29e7-4312-aacb-6eda72c0d650" providerId="ADAL" clId="{D0E37CD6-3759-8541-98D3-0739EF79662D}" dt="2022-11-16T17:01:32.983" v="1729" actId="27636"/>
          <ac:spMkLst>
            <pc:docMk/>
            <pc:sldMk cId="0" sldId="312"/>
            <ac:spMk id="4797" creationId="{00000000-0000-0000-0000-000000000000}"/>
          </ac:spMkLst>
        </pc:spChg>
        <pc:spChg chg="mod">
          <ac:chgData name="Mir Gomez, Pablo" userId="8d3be07d-29e7-4312-aacb-6eda72c0d650" providerId="ADAL" clId="{D0E37CD6-3759-8541-98D3-0739EF79662D}" dt="2022-11-16T17:01:32.984" v="1730" actId="27636"/>
          <ac:spMkLst>
            <pc:docMk/>
            <pc:sldMk cId="0" sldId="312"/>
            <ac:spMk id="4798" creationId="{00000000-0000-0000-0000-000000000000}"/>
          </ac:spMkLst>
        </pc:spChg>
        <pc:spChg chg="mod">
          <ac:chgData name="Mir Gomez, Pablo" userId="8d3be07d-29e7-4312-aacb-6eda72c0d650" providerId="ADAL" clId="{D0E37CD6-3759-8541-98D3-0739EF79662D}" dt="2022-11-16T17:01:32.987" v="1732" actId="27636"/>
          <ac:spMkLst>
            <pc:docMk/>
            <pc:sldMk cId="0" sldId="312"/>
            <ac:spMk id="4799" creationId="{00000000-0000-0000-0000-000000000000}"/>
          </ac:spMkLst>
        </pc:spChg>
        <pc:spChg chg="mod">
          <ac:chgData name="Mir Gomez, Pablo" userId="8d3be07d-29e7-4312-aacb-6eda72c0d650" providerId="ADAL" clId="{D0E37CD6-3759-8541-98D3-0739EF79662D}" dt="2022-11-16T17:01:32.990" v="1734" actId="27636"/>
          <ac:spMkLst>
            <pc:docMk/>
            <pc:sldMk cId="0" sldId="312"/>
            <ac:spMk id="4800" creationId="{00000000-0000-0000-0000-000000000000}"/>
          </ac:spMkLst>
        </pc:spChg>
        <pc:spChg chg="mod">
          <ac:chgData name="Mir Gomez, Pablo" userId="8d3be07d-29e7-4312-aacb-6eda72c0d650" providerId="ADAL" clId="{D0E37CD6-3759-8541-98D3-0739EF79662D}" dt="2022-11-16T17:01:32.986" v="1731" actId="27636"/>
          <ac:spMkLst>
            <pc:docMk/>
            <pc:sldMk cId="0" sldId="312"/>
            <ac:spMk id="4801" creationId="{00000000-0000-0000-0000-000000000000}"/>
          </ac:spMkLst>
        </pc:spChg>
        <pc:spChg chg="mod">
          <ac:chgData name="Mir Gomez, Pablo" userId="8d3be07d-29e7-4312-aacb-6eda72c0d650" providerId="ADAL" clId="{D0E37CD6-3759-8541-98D3-0739EF79662D}" dt="2022-11-16T17:01:32.989" v="1733" actId="27636"/>
          <ac:spMkLst>
            <pc:docMk/>
            <pc:sldMk cId="0" sldId="312"/>
            <ac:spMk id="4802" creationId="{00000000-0000-0000-0000-000000000000}"/>
          </ac:spMkLst>
        </pc:spChg>
      </pc:sldChg>
      <pc:sldChg chg="modSp mod">
        <pc:chgData name="Mir Gomez, Pablo" userId="8d3be07d-29e7-4312-aacb-6eda72c0d650" providerId="ADAL" clId="{D0E37CD6-3759-8541-98D3-0739EF79662D}" dt="2022-11-16T17:01:27.207" v="14" actId="27636"/>
        <pc:sldMkLst>
          <pc:docMk/>
          <pc:sldMk cId="0" sldId="313"/>
        </pc:sldMkLst>
        <pc:spChg chg="mod">
          <ac:chgData name="Mir Gomez, Pablo" userId="8d3be07d-29e7-4312-aacb-6eda72c0d650" providerId="ADAL" clId="{D0E37CD6-3759-8541-98D3-0739EF79662D}" dt="2022-11-16T17:01:27.206" v="13" actId="27636"/>
          <ac:spMkLst>
            <pc:docMk/>
            <pc:sldMk cId="0" sldId="313"/>
            <ac:spMk id="4817" creationId="{00000000-0000-0000-0000-000000000000}"/>
          </ac:spMkLst>
        </pc:spChg>
        <pc:spChg chg="mod">
          <ac:chgData name="Mir Gomez, Pablo" userId="8d3be07d-29e7-4312-aacb-6eda72c0d650" providerId="ADAL" clId="{D0E37CD6-3759-8541-98D3-0739EF79662D}" dt="2022-11-16T17:01:27.202" v="9" actId="27636"/>
          <ac:spMkLst>
            <pc:docMk/>
            <pc:sldMk cId="0" sldId="313"/>
            <ac:spMk id="4818" creationId="{00000000-0000-0000-0000-000000000000}"/>
          </ac:spMkLst>
        </pc:spChg>
        <pc:spChg chg="mod">
          <ac:chgData name="Mir Gomez, Pablo" userId="8d3be07d-29e7-4312-aacb-6eda72c0d650" providerId="ADAL" clId="{D0E37CD6-3759-8541-98D3-0739EF79662D}" dt="2022-11-16T17:01:27.207" v="14" actId="27636"/>
          <ac:spMkLst>
            <pc:docMk/>
            <pc:sldMk cId="0" sldId="313"/>
            <ac:spMk id="4819" creationId="{00000000-0000-0000-0000-000000000000}"/>
          </ac:spMkLst>
        </pc:spChg>
        <pc:spChg chg="mod">
          <ac:chgData name="Mir Gomez, Pablo" userId="8d3be07d-29e7-4312-aacb-6eda72c0d650" providerId="ADAL" clId="{D0E37CD6-3759-8541-98D3-0739EF79662D}" dt="2022-11-16T17:01:27.203" v="10" actId="27636"/>
          <ac:spMkLst>
            <pc:docMk/>
            <pc:sldMk cId="0" sldId="313"/>
            <ac:spMk id="4820" creationId="{00000000-0000-0000-0000-000000000000}"/>
          </ac:spMkLst>
        </pc:spChg>
        <pc:spChg chg="mod">
          <ac:chgData name="Mir Gomez, Pablo" userId="8d3be07d-29e7-4312-aacb-6eda72c0d650" providerId="ADAL" clId="{D0E37CD6-3759-8541-98D3-0739EF79662D}" dt="2022-11-16T17:01:27.204" v="11" actId="27636"/>
          <ac:spMkLst>
            <pc:docMk/>
            <pc:sldMk cId="0" sldId="313"/>
            <ac:spMk id="4821" creationId="{00000000-0000-0000-0000-000000000000}"/>
          </ac:spMkLst>
        </pc:spChg>
        <pc:spChg chg="mod">
          <ac:chgData name="Mir Gomez, Pablo" userId="8d3be07d-29e7-4312-aacb-6eda72c0d650" providerId="ADAL" clId="{D0E37CD6-3759-8541-98D3-0739EF79662D}" dt="2022-11-16T17:01:27.205" v="12" actId="27636"/>
          <ac:spMkLst>
            <pc:docMk/>
            <pc:sldMk cId="0" sldId="313"/>
            <ac:spMk id="4822" creationId="{00000000-0000-0000-0000-000000000000}"/>
          </ac:spMkLst>
        </pc:spChg>
      </pc:sldChg>
      <pc:sldChg chg="modSp mod">
        <pc:chgData name="Mir Gomez, Pablo" userId="8d3be07d-29e7-4312-aacb-6eda72c0d650" providerId="ADAL" clId="{D0E37CD6-3759-8541-98D3-0739EF79662D}" dt="2022-11-16T17:01:27.246" v="20" actId="27636"/>
        <pc:sldMkLst>
          <pc:docMk/>
          <pc:sldMk cId="0" sldId="314"/>
        </pc:sldMkLst>
        <pc:spChg chg="mod">
          <ac:chgData name="Mir Gomez, Pablo" userId="8d3be07d-29e7-4312-aacb-6eda72c0d650" providerId="ADAL" clId="{D0E37CD6-3759-8541-98D3-0739EF79662D}" dt="2022-11-16T17:01:27.245" v="19" actId="27636"/>
          <ac:spMkLst>
            <pc:docMk/>
            <pc:sldMk cId="0" sldId="314"/>
            <ac:spMk id="4850" creationId="{00000000-0000-0000-0000-000000000000}"/>
          </ac:spMkLst>
        </pc:spChg>
        <pc:spChg chg="mod">
          <ac:chgData name="Mir Gomez, Pablo" userId="8d3be07d-29e7-4312-aacb-6eda72c0d650" providerId="ADAL" clId="{D0E37CD6-3759-8541-98D3-0739EF79662D}" dt="2022-11-16T17:01:27.241" v="16" actId="27636"/>
          <ac:spMkLst>
            <pc:docMk/>
            <pc:sldMk cId="0" sldId="314"/>
            <ac:spMk id="4851" creationId="{00000000-0000-0000-0000-000000000000}"/>
          </ac:spMkLst>
        </pc:spChg>
        <pc:spChg chg="mod">
          <ac:chgData name="Mir Gomez, Pablo" userId="8d3be07d-29e7-4312-aacb-6eda72c0d650" providerId="ADAL" clId="{D0E37CD6-3759-8541-98D3-0739EF79662D}" dt="2022-11-16T17:01:27.242" v="17" actId="27636"/>
          <ac:spMkLst>
            <pc:docMk/>
            <pc:sldMk cId="0" sldId="314"/>
            <ac:spMk id="4852" creationId="{00000000-0000-0000-0000-000000000000}"/>
          </ac:spMkLst>
        </pc:spChg>
        <pc:spChg chg="mod">
          <ac:chgData name="Mir Gomez, Pablo" userId="8d3be07d-29e7-4312-aacb-6eda72c0d650" providerId="ADAL" clId="{D0E37CD6-3759-8541-98D3-0739EF79662D}" dt="2022-11-16T17:01:27.246" v="20" actId="27636"/>
          <ac:spMkLst>
            <pc:docMk/>
            <pc:sldMk cId="0" sldId="314"/>
            <ac:spMk id="4853" creationId="{00000000-0000-0000-0000-000000000000}"/>
          </ac:spMkLst>
        </pc:spChg>
        <pc:spChg chg="mod">
          <ac:chgData name="Mir Gomez, Pablo" userId="8d3be07d-29e7-4312-aacb-6eda72c0d650" providerId="ADAL" clId="{D0E37CD6-3759-8541-98D3-0739EF79662D}" dt="2022-11-16T17:01:27.244" v="18" actId="27636"/>
          <ac:spMkLst>
            <pc:docMk/>
            <pc:sldMk cId="0" sldId="314"/>
            <ac:spMk id="4854" creationId="{00000000-0000-0000-0000-000000000000}"/>
          </ac:spMkLst>
        </pc:spChg>
        <pc:spChg chg="mod">
          <ac:chgData name="Mir Gomez, Pablo" userId="8d3be07d-29e7-4312-aacb-6eda72c0d650" providerId="ADAL" clId="{D0E37CD6-3759-8541-98D3-0739EF79662D}" dt="2022-11-16T17:01:27.238" v="15" actId="27636"/>
          <ac:spMkLst>
            <pc:docMk/>
            <pc:sldMk cId="0" sldId="314"/>
            <ac:spMk id="4855" creationId="{00000000-0000-0000-0000-000000000000}"/>
          </ac:spMkLst>
        </pc:spChg>
      </pc:sldChg>
      <pc:sldChg chg="modSp mod">
        <pc:chgData name="Mir Gomez, Pablo" userId="8d3be07d-29e7-4312-aacb-6eda72c0d650" providerId="ADAL" clId="{D0E37CD6-3759-8541-98D3-0739EF79662D}" dt="2022-11-16T17:01:27.271" v="26" actId="27636"/>
        <pc:sldMkLst>
          <pc:docMk/>
          <pc:sldMk cId="0" sldId="315"/>
        </pc:sldMkLst>
        <pc:spChg chg="mod">
          <ac:chgData name="Mir Gomez, Pablo" userId="8d3be07d-29e7-4312-aacb-6eda72c0d650" providerId="ADAL" clId="{D0E37CD6-3759-8541-98D3-0739EF79662D}" dt="2022-11-16T17:01:27.271" v="26" actId="27636"/>
          <ac:spMkLst>
            <pc:docMk/>
            <pc:sldMk cId="0" sldId="315"/>
            <ac:spMk id="4872" creationId="{00000000-0000-0000-0000-000000000000}"/>
          </ac:spMkLst>
        </pc:spChg>
        <pc:spChg chg="mod">
          <ac:chgData name="Mir Gomez, Pablo" userId="8d3be07d-29e7-4312-aacb-6eda72c0d650" providerId="ADAL" clId="{D0E37CD6-3759-8541-98D3-0739EF79662D}" dt="2022-11-16T17:01:27.264" v="21" actId="27636"/>
          <ac:spMkLst>
            <pc:docMk/>
            <pc:sldMk cId="0" sldId="315"/>
            <ac:spMk id="4873" creationId="{00000000-0000-0000-0000-000000000000}"/>
          </ac:spMkLst>
        </pc:spChg>
        <pc:spChg chg="mod">
          <ac:chgData name="Mir Gomez, Pablo" userId="8d3be07d-29e7-4312-aacb-6eda72c0d650" providerId="ADAL" clId="{D0E37CD6-3759-8541-98D3-0739EF79662D}" dt="2022-11-16T17:01:27.270" v="25" actId="27636"/>
          <ac:spMkLst>
            <pc:docMk/>
            <pc:sldMk cId="0" sldId="315"/>
            <ac:spMk id="4874" creationId="{00000000-0000-0000-0000-000000000000}"/>
          </ac:spMkLst>
        </pc:spChg>
        <pc:spChg chg="mod">
          <ac:chgData name="Mir Gomez, Pablo" userId="8d3be07d-29e7-4312-aacb-6eda72c0d650" providerId="ADAL" clId="{D0E37CD6-3759-8541-98D3-0739EF79662D}" dt="2022-11-16T17:01:27.266" v="22" actId="27636"/>
          <ac:spMkLst>
            <pc:docMk/>
            <pc:sldMk cId="0" sldId="315"/>
            <ac:spMk id="4875" creationId="{00000000-0000-0000-0000-000000000000}"/>
          </ac:spMkLst>
        </pc:spChg>
        <pc:spChg chg="mod">
          <ac:chgData name="Mir Gomez, Pablo" userId="8d3be07d-29e7-4312-aacb-6eda72c0d650" providerId="ADAL" clId="{D0E37CD6-3759-8541-98D3-0739EF79662D}" dt="2022-11-16T17:01:27.269" v="24" actId="27636"/>
          <ac:spMkLst>
            <pc:docMk/>
            <pc:sldMk cId="0" sldId="315"/>
            <ac:spMk id="4876" creationId="{00000000-0000-0000-0000-000000000000}"/>
          </ac:spMkLst>
        </pc:spChg>
        <pc:spChg chg="mod">
          <ac:chgData name="Mir Gomez, Pablo" userId="8d3be07d-29e7-4312-aacb-6eda72c0d650" providerId="ADAL" clId="{D0E37CD6-3759-8541-98D3-0739EF79662D}" dt="2022-11-16T17:01:27.267" v="23" actId="27636"/>
          <ac:spMkLst>
            <pc:docMk/>
            <pc:sldMk cId="0" sldId="315"/>
            <ac:spMk id="4877" creationId="{00000000-0000-0000-0000-000000000000}"/>
          </ac:spMkLst>
        </pc:spChg>
      </pc:sldChg>
      <pc:sldChg chg="modSp mod">
        <pc:chgData name="Mir Gomez, Pablo" userId="8d3be07d-29e7-4312-aacb-6eda72c0d650" providerId="ADAL" clId="{D0E37CD6-3759-8541-98D3-0739EF79662D}" dt="2022-11-16T17:01:27.296" v="32" actId="27636"/>
        <pc:sldMkLst>
          <pc:docMk/>
          <pc:sldMk cId="0" sldId="316"/>
        </pc:sldMkLst>
        <pc:spChg chg="mod">
          <ac:chgData name="Mir Gomez, Pablo" userId="8d3be07d-29e7-4312-aacb-6eda72c0d650" providerId="ADAL" clId="{D0E37CD6-3759-8541-98D3-0739EF79662D}" dt="2022-11-16T17:01:27.289" v="27" actId="27636"/>
          <ac:spMkLst>
            <pc:docMk/>
            <pc:sldMk cId="0" sldId="316"/>
            <ac:spMk id="4892" creationId="{00000000-0000-0000-0000-000000000000}"/>
          </ac:spMkLst>
        </pc:spChg>
        <pc:spChg chg="mod">
          <ac:chgData name="Mir Gomez, Pablo" userId="8d3be07d-29e7-4312-aacb-6eda72c0d650" providerId="ADAL" clId="{D0E37CD6-3759-8541-98D3-0739EF79662D}" dt="2022-11-16T17:01:27.292" v="29" actId="27636"/>
          <ac:spMkLst>
            <pc:docMk/>
            <pc:sldMk cId="0" sldId="316"/>
            <ac:spMk id="4893" creationId="{00000000-0000-0000-0000-000000000000}"/>
          </ac:spMkLst>
        </pc:spChg>
        <pc:spChg chg="mod">
          <ac:chgData name="Mir Gomez, Pablo" userId="8d3be07d-29e7-4312-aacb-6eda72c0d650" providerId="ADAL" clId="{D0E37CD6-3759-8541-98D3-0739EF79662D}" dt="2022-11-16T17:01:27.290" v="28" actId="27636"/>
          <ac:spMkLst>
            <pc:docMk/>
            <pc:sldMk cId="0" sldId="316"/>
            <ac:spMk id="4894" creationId="{00000000-0000-0000-0000-000000000000}"/>
          </ac:spMkLst>
        </pc:spChg>
        <pc:spChg chg="mod">
          <ac:chgData name="Mir Gomez, Pablo" userId="8d3be07d-29e7-4312-aacb-6eda72c0d650" providerId="ADAL" clId="{D0E37CD6-3759-8541-98D3-0739EF79662D}" dt="2022-11-16T17:01:27.293" v="30" actId="27636"/>
          <ac:spMkLst>
            <pc:docMk/>
            <pc:sldMk cId="0" sldId="316"/>
            <ac:spMk id="4895" creationId="{00000000-0000-0000-0000-000000000000}"/>
          </ac:spMkLst>
        </pc:spChg>
        <pc:spChg chg="mod">
          <ac:chgData name="Mir Gomez, Pablo" userId="8d3be07d-29e7-4312-aacb-6eda72c0d650" providerId="ADAL" clId="{D0E37CD6-3759-8541-98D3-0739EF79662D}" dt="2022-11-16T17:01:27.295" v="31" actId="27636"/>
          <ac:spMkLst>
            <pc:docMk/>
            <pc:sldMk cId="0" sldId="316"/>
            <ac:spMk id="4896" creationId="{00000000-0000-0000-0000-000000000000}"/>
          </ac:spMkLst>
        </pc:spChg>
        <pc:spChg chg="mod">
          <ac:chgData name="Mir Gomez, Pablo" userId="8d3be07d-29e7-4312-aacb-6eda72c0d650" providerId="ADAL" clId="{D0E37CD6-3759-8541-98D3-0739EF79662D}" dt="2022-11-16T17:01:27.296" v="32" actId="27636"/>
          <ac:spMkLst>
            <pc:docMk/>
            <pc:sldMk cId="0" sldId="316"/>
            <ac:spMk id="4897" creationId="{00000000-0000-0000-0000-000000000000}"/>
          </ac:spMkLst>
        </pc:spChg>
      </pc:sldChg>
      <pc:sldChg chg="modSp mod">
        <pc:chgData name="Mir Gomez, Pablo" userId="8d3be07d-29e7-4312-aacb-6eda72c0d650" providerId="ADAL" clId="{D0E37CD6-3759-8541-98D3-0739EF79662D}" dt="2022-11-16T17:01:27.320" v="38" actId="27636"/>
        <pc:sldMkLst>
          <pc:docMk/>
          <pc:sldMk cId="0" sldId="317"/>
        </pc:sldMkLst>
        <pc:spChg chg="mod">
          <ac:chgData name="Mir Gomez, Pablo" userId="8d3be07d-29e7-4312-aacb-6eda72c0d650" providerId="ADAL" clId="{D0E37CD6-3759-8541-98D3-0739EF79662D}" dt="2022-11-16T17:01:27.320" v="38" actId="27636"/>
          <ac:spMkLst>
            <pc:docMk/>
            <pc:sldMk cId="0" sldId="317"/>
            <ac:spMk id="4912" creationId="{00000000-0000-0000-0000-000000000000}"/>
          </ac:spMkLst>
        </pc:spChg>
        <pc:spChg chg="mod">
          <ac:chgData name="Mir Gomez, Pablo" userId="8d3be07d-29e7-4312-aacb-6eda72c0d650" providerId="ADAL" clId="{D0E37CD6-3759-8541-98D3-0739EF79662D}" dt="2022-11-16T17:01:27.315" v="34" actId="27636"/>
          <ac:spMkLst>
            <pc:docMk/>
            <pc:sldMk cId="0" sldId="317"/>
            <ac:spMk id="4913" creationId="{00000000-0000-0000-0000-000000000000}"/>
          </ac:spMkLst>
        </pc:spChg>
        <pc:spChg chg="mod">
          <ac:chgData name="Mir Gomez, Pablo" userId="8d3be07d-29e7-4312-aacb-6eda72c0d650" providerId="ADAL" clId="{D0E37CD6-3759-8541-98D3-0739EF79662D}" dt="2022-11-16T17:01:27.313" v="33" actId="27636"/>
          <ac:spMkLst>
            <pc:docMk/>
            <pc:sldMk cId="0" sldId="317"/>
            <ac:spMk id="4914" creationId="{00000000-0000-0000-0000-000000000000}"/>
          </ac:spMkLst>
        </pc:spChg>
        <pc:spChg chg="mod">
          <ac:chgData name="Mir Gomez, Pablo" userId="8d3be07d-29e7-4312-aacb-6eda72c0d650" providerId="ADAL" clId="{D0E37CD6-3759-8541-98D3-0739EF79662D}" dt="2022-11-16T17:01:27.317" v="36" actId="27636"/>
          <ac:spMkLst>
            <pc:docMk/>
            <pc:sldMk cId="0" sldId="317"/>
            <ac:spMk id="4915" creationId="{00000000-0000-0000-0000-000000000000}"/>
          </ac:spMkLst>
        </pc:spChg>
        <pc:spChg chg="mod">
          <ac:chgData name="Mir Gomez, Pablo" userId="8d3be07d-29e7-4312-aacb-6eda72c0d650" providerId="ADAL" clId="{D0E37CD6-3759-8541-98D3-0739EF79662D}" dt="2022-11-16T17:01:27.316" v="35" actId="27636"/>
          <ac:spMkLst>
            <pc:docMk/>
            <pc:sldMk cId="0" sldId="317"/>
            <ac:spMk id="4916" creationId="{00000000-0000-0000-0000-000000000000}"/>
          </ac:spMkLst>
        </pc:spChg>
        <pc:spChg chg="mod">
          <ac:chgData name="Mir Gomez, Pablo" userId="8d3be07d-29e7-4312-aacb-6eda72c0d650" providerId="ADAL" clId="{D0E37CD6-3759-8541-98D3-0739EF79662D}" dt="2022-11-16T17:01:27.319" v="37" actId="27636"/>
          <ac:spMkLst>
            <pc:docMk/>
            <pc:sldMk cId="0" sldId="317"/>
            <ac:spMk id="4917" creationId="{00000000-0000-0000-0000-000000000000}"/>
          </ac:spMkLst>
        </pc:spChg>
      </pc:sldChg>
      <pc:sldChg chg="modSp mod">
        <pc:chgData name="Mir Gomez, Pablo" userId="8d3be07d-29e7-4312-aacb-6eda72c0d650" providerId="ADAL" clId="{D0E37CD6-3759-8541-98D3-0739EF79662D}" dt="2022-11-16T17:01:27.582" v="183" actId="27636"/>
        <pc:sldMkLst>
          <pc:docMk/>
          <pc:sldMk cId="0" sldId="318"/>
        </pc:sldMkLst>
        <pc:spChg chg="mod">
          <ac:chgData name="Mir Gomez, Pablo" userId="8d3be07d-29e7-4312-aacb-6eda72c0d650" providerId="ADAL" clId="{D0E37CD6-3759-8541-98D3-0739EF79662D}" dt="2022-11-16T17:01:27.581" v="182" actId="27636"/>
          <ac:spMkLst>
            <pc:docMk/>
            <pc:sldMk cId="0" sldId="318"/>
            <ac:spMk id="4942" creationId="{00000000-0000-0000-0000-000000000000}"/>
          </ac:spMkLst>
        </pc:spChg>
        <pc:spChg chg="mod">
          <ac:chgData name="Mir Gomez, Pablo" userId="8d3be07d-29e7-4312-aacb-6eda72c0d650" providerId="ADAL" clId="{D0E37CD6-3759-8541-98D3-0739EF79662D}" dt="2022-11-16T17:01:27.580" v="181" actId="27636"/>
          <ac:spMkLst>
            <pc:docMk/>
            <pc:sldMk cId="0" sldId="318"/>
            <ac:spMk id="4943" creationId="{00000000-0000-0000-0000-000000000000}"/>
          </ac:spMkLst>
        </pc:spChg>
        <pc:spChg chg="mod">
          <ac:chgData name="Mir Gomez, Pablo" userId="8d3be07d-29e7-4312-aacb-6eda72c0d650" providerId="ADAL" clId="{D0E37CD6-3759-8541-98D3-0739EF79662D}" dt="2022-11-16T17:01:27.577" v="178" actId="27636"/>
          <ac:spMkLst>
            <pc:docMk/>
            <pc:sldMk cId="0" sldId="318"/>
            <ac:spMk id="4944" creationId="{00000000-0000-0000-0000-000000000000}"/>
          </ac:spMkLst>
        </pc:spChg>
        <pc:spChg chg="mod">
          <ac:chgData name="Mir Gomez, Pablo" userId="8d3be07d-29e7-4312-aacb-6eda72c0d650" providerId="ADAL" clId="{D0E37CD6-3759-8541-98D3-0739EF79662D}" dt="2022-11-16T17:01:27.576" v="177" actId="27636"/>
          <ac:spMkLst>
            <pc:docMk/>
            <pc:sldMk cId="0" sldId="318"/>
            <ac:spMk id="4945" creationId="{00000000-0000-0000-0000-000000000000}"/>
          </ac:spMkLst>
        </pc:spChg>
        <pc:spChg chg="mod">
          <ac:chgData name="Mir Gomez, Pablo" userId="8d3be07d-29e7-4312-aacb-6eda72c0d650" providerId="ADAL" clId="{D0E37CD6-3759-8541-98D3-0739EF79662D}" dt="2022-11-16T17:01:27.579" v="180" actId="27636"/>
          <ac:spMkLst>
            <pc:docMk/>
            <pc:sldMk cId="0" sldId="318"/>
            <ac:spMk id="4946" creationId="{00000000-0000-0000-0000-000000000000}"/>
          </ac:spMkLst>
        </pc:spChg>
        <pc:spChg chg="mod">
          <ac:chgData name="Mir Gomez, Pablo" userId="8d3be07d-29e7-4312-aacb-6eda72c0d650" providerId="ADAL" clId="{D0E37CD6-3759-8541-98D3-0739EF79662D}" dt="2022-11-16T17:01:27.578" v="179" actId="27636"/>
          <ac:spMkLst>
            <pc:docMk/>
            <pc:sldMk cId="0" sldId="318"/>
            <ac:spMk id="4947" creationId="{00000000-0000-0000-0000-000000000000}"/>
          </ac:spMkLst>
        </pc:spChg>
        <pc:spChg chg="mod">
          <ac:chgData name="Mir Gomez, Pablo" userId="8d3be07d-29e7-4312-aacb-6eda72c0d650" providerId="ADAL" clId="{D0E37CD6-3759-8541-98D3-0739EF79662D}" dt="2022-11-16T17:01:27.574" v="176" actId="27636"/>
          <ac:spMkLst>
            <pc:docMk/>
            <pc:sldMk cId="0" sldId="318"/>
            <ac:spMk id="4953" creationId="{00000000-0000-0000-0000-000000000000}"/>
          </ac:spMkLst>
        </pc:spChg>
        <pc:spChg chg="mod">
          <ac:chgData name="Mir Gomez, Pablo" userId="8d3be07d-29e7-4312-aacb-6eda72c0d650" providerId="ADAL" clId="{D0E37CD6-3759-8541-98D3-0739EF79662D}" dt="2022-11-16T17:01:27.457" v="46" actId="27636"/>
          <ac:spMkLst>
            <pc:docMk/>
            <pc:sldMk cId="0" sldId="318"/>
            <ac:spMk id="4954" creationId="{00000000-0000-0000-0000-000000000000}"/>
          </ac:spMkLst>
        </pc:spChg>
        <pc:spChg chg="mod">
          <ac:chgData name="Mir Gomez, Pablo" userId="8d3be07d-29e7-4312-aacb-6eda72c0d650" providerId="ADAL" clId="{D0E37CD6-3759-8541-98D3-0739EF79662D}" dt="2022-11-16T17:01:27.456" v="45" actId="27636"/>
          <ac:spMkLst>
            <pc:docMk/>
            <pc:sldMk cId="0" sldId="318"/>
            <ac:spMk id="4963" creationId="{00000000-0000-0000-0000-000000000000}"/>
          </ac:spMkLst>
        </pc:spChg>
        <pc:spChg chg="mod">
          <ac:chgData name="Mir Gomez, Pablo" userId="8d3be07d-29e7-4312-aacb-6eda72c0d650" providerId="ADAL" clId="{D0E37CD6-3759-8541-98D3-0739EF79662D}" dt="2022-11-16T17:01:27.503" v="91" actId="27636"/>
          <ac:spMkLst>
            <pc:docMk/>
            <pc:sldMk cId="0" sldId="318"/>
            <ac:spMk id="4976" creationId="{00000000-0000-0000-0000-000000000000}"/>
          </ac:spMkLst>
        </pc:spChg>
        <pc:spChg chg="mod">
          <ac:chgData name="Mir Gomez, Pablo" userId="8d3be07d-29e7-4312-aacb-6eda72c0d650" providerId="ADAL" clId="{D0E37CD6-3759-8541-98D3-0739EF79662D}" dt="2022-11-16T17:01:27.523" v="111" actId="27636"/>
          <ac:spMkLst>
            <pc:docMk/>
            <pc:sldMk cId="0" sldId="318"/>
            <ac:spMk id="4977" creationId="{00000000-0000-0000-0000-000000000000}"/>
          </ac:spMkLst>
        </pc:spChg>
        <pc:spChg chg="mod">
          <ac:chgData name="Mir Gomez, Pablo" userId="8d3be07d-29e7-4312-aacb-6eda72c0d650" providerId="ADAL" clId="{D0E37CD6-3759-8541-98D3-0739EF79662D}" dt="2022-11-16T17:01:27.522" v="110" actId="27636"/>
          <ac:spMkLst>
            <pc:docMk/>
            <pc:sldMk cId="0" sldId="318"/>
            <ac:spMk id="4978" creationId="{00000000-0000-0000-0000-000000000000}"/>
          </ac:spMkLst>
        </pc:spChg>
        <pc:spChg chg="mod">
          <ac:chgData name="Mir Gomez, Pablo" userId="8d3be07d-29e7-4312-aacb-6eda72c0d650" providerId="ADAL" clId="{D0E37CD6-3759-8541-98D3-0739EF79662D}" dt="2022-11-16T17:01:27.525" v="113" actId="27636"/>
          <ac:spMkLst>
            <pc:docMk/>
            <pc:sldMk cId="0" sldId="318"/>
            <ac:spMk id="4979" creationId="{00000000-0000-0000-0000-000000000000}"/>
          </ac:spMkLst>
        </pc:spChg>
        <pc:spChg chg="mod">
          <ac:chgData name="Mir Gomez, Pablo" userId="8d3be07d-29e7-4312-aacb-6eda72c0d650" providerId="ADAL" clId="{D0E37CD6-3759-8541-98D3-0739EF79662D}" dt="2022-11-16T17:01:27.524" v="112" actId="27636"/>
          <ac:spMkLst>
            <pc:docMk/>
            <pc:sldMk cId="0" sldId="318"/>
            <ac:spMk id="4980" creationId="{00000000-0000-0000-0000-000000000000}"/>
          </ac:spMkLst>
        </pc:spChg>
        <pc:spChg chg="mod">
          <ac:chgData name="Mir Gomez, Pablo" userId="8d3be07d-29e7-4312-aacb-6eda72c0d650" providerId="ADAL" clId="{D0E37CD6-3759-8541-98D3-0739EF79662D}" dt="2022-11-16T17:01:27.519" v="107" actId="27636"/>
          <ac:spMkLst>
            <pc:docMk/>
            <pc:sldMk cId="0" sldId="318"/>
            <ac:spMk id="4981" creationId="{00000000-0000-0000-0000-000000000000}"/>
          </ac:spMkLst>
        </pc:spChg>
        <pc:spChg chg="mod">
          <ac:chgData name="Mir Gomez, Pablo" userId="8d3be07d-29e7-4312-aacb-6eda72c0d650" providerId="ADAL" clId="{D0E37CD6-3759-8541-98D3-0739EF79662D}" dt="2022-11-16T17:01:27.518" v="106" actId="27636"/>
          <ac:spMkLst>
            <pc:docMk/>
            <pc:sldMk cId="0" sldId="318"/>
            <ac:spMk id="4982" creationId="{00000000-0000-0000-0000-000000000000}"/>
          </ac:spMkLst>
        </pc:spChg>
        <pc:spChg chg="mod">
          <ac:chgData name="Mir Gomez, Pablo" userId="8d3be07d-29e7-4312-aacb-6eda72c0d650" providerId="ADAL" clId="{D0E37CD6-3759-8541-98D3-0739EF79662D}" dt="2022-11-16T17:01:27.521" v="109" actId="27636"/>
          <ac:spMkLst>
            <pc:docMk/>
            <pc:sldMk cId="0" sldId="318"/>
            <ac:spMk id="4983" creationId="{00000000-0000-0000-0000-000000000000}"/>
          </ac:spMkLst>
        </pc:spChg>
        <pc:spChg chg="mod">
          <ac:chgData name="Mir Gomez, Pablo" userId="8d3be07d-29e7-4312-aacb-6eda72c0d650" providerId="ADAL" clId="{D0E37CD6-3759-8541-98D3-0739EF79662D}" dt="2022-11-16T17:01:27.520" v="108" actId="27636"/>
          <ac:spMkLst>
            <pc:docMk/>
            <pc:sldMk cId="0" sldId="318"/>
            <ac:spMk id="4984" creationId="{00000000-0000-0000-0000-000000000000}"/>
          </ac:spMkLst>
        </pc:spChg>
        <pc:spChg chg="mod">
          <ac:chgData name="Mir Gomez, Pablo" userId="8d3be07d-29e7-4312-aacb-6eda72c0d650" providerId="ADAL" clId="{D0E37CD6-3759-8541-98D3-0739EF79662D}" dt="2022-11-16T17:01:27.515" v="103" actId="27636"/>
          <ac:spMkLst>
            <pc:docMk/>
            <pc:sldMk cId="0" sldId="318"/>
            <ac:spMk id="4985" creationId="{00000000-0000-0000-0000-000000000000}"/>
          </ac:spMkLst>
        </pc:spChg>
        <pc:spChg chg="mod">
          <ac:chgData name="Mir Gomez, Pablo" userId="8d3be07d-29e7-4312-aacb-6eda72c0d650" providerId="ADAL" clId="{D0E37CD6-3759-8541-98D3-0739EF79662D}" dt="2022-11-16T17:01:27.514" v="102" actId="27636"/>
          <ac:spMkLst>
            <pc:docMk/>
            <pc:sldMk cId="0" sldId="318"/>
            <ac:spMk id="4986" creationId="{00000000-0000-0000-0000-000000000000}"/>
          </ac:spMkLst>
        </pc:spChg>
        <pc:spChg chg="mod">
          <ac:chgData name="Mir Gomez, Pablo" userId="8d3be07d-29e7-4312-aacb-6eda72c0d650" providerId="ADAL" clId="{D0E37CD6-3759-8541-98D3-0739EF79662D}" dt="2022-11-16T17:01:27.517" v="105" actId="27636"/>
          <ac:spMkLst>
            <pc:docMk/>
            <pc:sldMk cId="0" sldId="318"/>
            <ac:spMk id="4987" creationId="{00000000-0000-0000-0000-000000000000}"/>
          </ac:spMkLst>
        </pc:spChg>
        <pc:spChg chg="mod">
          <ac:chgData name="Mir Gomez, Pablo" userId="8d3be07d-29e7-4312-aacb-6eda72c0d650" providerId="ADAL" clId="{D0E37CD6-3759-8541-98D3-0739EF79662D}" dt="2022-11-16T17:01:27.516" v="104" actId="27636"/>
          <ac:spMkLst>
            <pc:docMk/>
            <pc:sldMk cId="0" sldId="318"/>
            <ac:spMk id="4988" creationId="{00000000-0000-0000-0000-000000000000}"/>
          </ac:spMkLst>
        </pc:spChg>
        <pc:spChg chg="mod">
          <ac:chgData name="Mir Gomez, Pablo" userId="8d3be07d-29e7-4312-aacb-6eda72c0d650" providerId="ADAL" clId="{D0E37CD6-3759-8541-98D3-0739EF79662D}" dt="2022-11-16T17:01:27.513" v="101" actId="27636"/>
          <ac:spMkLst>
            <pc:docMk/>
            <pc:sldMk cId="0" sldId="318"/>
            <ac:spMk id="4992" creationId="{00000000-0000-0000-0000-000000000000}"/>
          </ac:spMkLst>
        </pc:spChg>
        <pc:spChg chg="mod">
          <ac:chgData name="Mir Gomez, Pablo" userId="8d3be07d-29e7-4312-aacb-6eda72c0d650" providerId="ADAL" clId="{D0E37CD6-3759-8541-98D3-0739EF79662D}" dt="2022-11-16T17:01:27.480" v="68" actId="27636"/>
          <ac:spMkLst>
            <pc:docMk/>
            <pc:sldMk cId="0" sldId="318"/>
            <ac:spMk id="4993" creationId="{00000000-0000-0000-0000-000000000000}"/>
          </ac:spMkLst>
        </pc:spChg>
        <pc:spChg chg="mod">
          <ac:chgData name="Mir Gomez, Pablo" userId="8d3be07d-29e7-4312-aacb-6eda72c0d650" providerId="ADAL" clId="{D0E37CD6-3759-8541-98D3-0739EF79662D}" dt="2022-11-16T17:01:27.478" v="66" actId="27636"/>
          <ac:spMkLst>
            <pc:docMk/>
            <pc:sldMk cId="0" sldId="318"/>
            <ac:spMk id="4996" creationId="{00000000-0000-0000-0000-000000000000}"/>
          </ac:spMkLst>
        </pc:spChg>
        <pc:spChg chg="mod">
          <ac:chgData name="Mir Gomez, Pablo" userId="8d3be07d-29e7-4312-aacb-6eda72c0d650" providerId="ADAL" clId="{D0E37CD6-3759-8541-98D3-0739EF79662D}" dt="2022-11-16T17:01:27.483" v="71" actId="27636"/>
          <ac:spMkLst>
            <pc:docMk/>
            <pc:sldMk cId="0" sldId="318"/>
            <ac:spMk id="4997" creationId="{00000000-0000-0000-0000-000000000000}"/>
          </ac:spMkLst>
        </pc:spChg>
        <pc:spChg chg="mod">
          <ac:chgData name="Mir Gomez, Pablo" userId="8d3be07d-29e7-4312-aacb-6eda72c0d650" providerId="ADAL" clId="{D0E37CD6-3759-8541-98D3-0739EF79662D}" dt="2022-11-16T17:01:27.475" v="62" actId="27636"/>
          <ac:spMkLst>
            <pc:docMk/>
            <pc:sldMk cId="0" sldId="318"/>
            <ac:spMk id="4999" creationId="{00000000-0000-0000-0000-000000000000}"/>
          </ac:spMkLst>
        </pc:spChg>
        <pc:spChg chg="mod">
          <ac:chgData name="Mir Gomez, Pablo" userId="8d3be07d-29e7-4312-aacb-6eda72c0d650" providerId="ADAL" clId="{D0E37CD6-3759-8541-98D3-0739EF79662D}" dt="2022-11-16T17:01:27.473" v="60" actId="27636"/>
          <ac:spMkLst>
            <pc:docMk/>
            <pc:sldMk cId="0" sldId="318"/>
            <ac:spMk id="5000" creationId="{00000000-0000-0000-0000-000000000000}"/>
          </ac:spMkLst>
        </pc:spChg>
        <pc:spChg chg="mod">
          <ac:chgData name="Mir Gomez, Pablo" userId="8d3be07d-29e7-4312-aacb-6eda72c0d650" providerId="ADAL" clId="{D0E37CD6-3759-8541-98D3-0739EF79662D}" dt="2022-11-16T17:01:27.468" v="55" actId="27636"/>
          <ac:spMkLst>
            <pc:docMk/>
            <pc:sldMk cId="0" sldId="318"/>
            <ac:spMk id="5003" creationId="{00000000-0000-0000-0000-000000000000}"/>
          </ac:spMkLst>
        </pc:spChg>
        <pc:spChg chg="mod">
          <ac:chgData name="Mir Gomez, Pablo" userId="8d3be07d-29e7-4312-aacb-6eda72c0d650" providerId="ADAL" clId="{D0E37CD6-3759-8541-98D3-0739EF79662D}" dt="2022-11-16T17:01:27.470" v="57" actId="27636"/>
          <ac:spMkLst>
            <pc:docMk/>
            <pc:sldMk cId="0" sldId="318"/>
            <ac:spMk id="5006" creationId="{00000000-0000-0000-0000-000000000000}"/>
          </ac:spMkLst>
        </pc:spChg>
        <pc:spChg chg="mod">
          <ac:chgData name="Mir Gomez, Pablo" userId="8d3be07d-29e7-4312-aacb-6eda72c0d650" providerId="ADAL" clId="{D0E37CD6-3759-8541-98D3-0739EF79662D}" dt="2022-11-16T17:01:27.460" v="48" actId="27636"/>
          <ac:spMkLst>
            <pc:docMk/>
            <pc:sldMk cId="0" sldId="318"/>
            <ac:spMk id="5007" creationId="{00000000-0000-0000-0000-000000000000}"/>
          </ac:spMkLst>
        </pc:spChg>
        <pc:spChg chg="mod">
          <ac:chgData name="Mir Gomez, Pablo" userId="8d3be07d-29e7-4312-aacb-6eda72c0d650" providerId="ADAL" clId="{D0E37CD6-3759-8541-98D3-0739EF79662D}" dt="2022-11-16T17:01:27.465" v="52" actId="27636"/>
          <ac:spMkLst>
            <pc:docMk/>
            <pc:sldMk cId="0" sldId="318"/>
            <ac:spMk id="5009" creationId="{00000000-0000-0000-0000-000000000000}"/>
          </ac:spMkLst>
        </pc:spChg>
        <pc:spChg chg="mod">
          <ac:chgData name="Mir Gomez, Pablo" userId="8d3be07d-29e7-4312-aacb-6eda72c0d650" providerId="ADAL" clId="{D0E37CD6-3759-8541-98D3-0739EF79662D}" dt="2022-11-16T17:01:27.462" v="50" actId="27636"/>
          <ac:spMkLst>
            <pc:docMk/>
            <pc:sldMk cId="0" sldId="318"/>
            <ac:spMk id="5010" creationId="{00000000-0000-0000-0000-000000000000}"/>
          </ac:spMkLst>
        </pc:spChg>
        <pc:spChg chg="mod">
          <ac:chgData name="Mir Gomez, Pablo" userId="8d3be07d-29e7-4312-aacb-6eda72c0d650" providerId="ADAL" clId="{D0E37CD6-3759-8541-98D3-0739EF79662D}" dt="2022-11-16T17:01:27.499" v="87" actId="27636"/>
          <ac:spMkLst>
            <pc:docMk/>
            <pc:sldMk cId="0" sldId="318"/>
            <ac:spMk id="5011" creationId="{00000000-0000-0000-0000-000000000000}"/>
          </ac:spMkLst>
        </pc:spChg>
        <pc:spChg chg="mod">
          <ac:chgData name="Mir Gomez, Pablo" userId="8d3be07d-29e7-4312-aacb-6eda72c0d650" providerId="ADAL" clId="{D0E37CD6-3759-8541-98D3-0739EF79662D}" dt="2022-11-16T17:01:27.498" v="85" actId="27636"/>
          <ac:spMkLst>
            <pc:docMk/>
            <pc:sldMk cId="0" sldId="318"/>
            <ac:spMk id="5012" creationId="{00000000-0000-0000-0000-000000000000}"/>
          </ac:spMkLst>
        </pc:spChg>
        <pc:spChg chg="mod">
          <ac:chgData name="Mir Gomez, Pablo" userId="8d3be07d-29e7-4312-aacb-6eda72c0d650" providerId="ADAL" clId="{D0E37CD6-3759-8541-98D3-0739EF79662D}" dt="2022-11-16T17:01:27.502" v="90" actId="27636"/>
          <ac:spMkLst>
            <pc:docMk/>
            <pc:sldMk cId="0" sldId="318"/>
            <ac:spMk id="5013" creationId="{00000000-0000-0000-0000-000000000000}"/>
          </ac:spMkLst>
        </pc:spChg>
        <pc:spChg chg="mod">
          <ac:chgData name="Mir Gomez, Pablo" userId="8d3be07d-29e7-4312-aacb-6eda72c0d650" providerId="ADAL" clId="{D0E37CD6-3759-8541-98D3-0739EF79662D}" dt="2022-11-16T17:01:27.501" v="89" actId="27636"/>
          <ac:spMkLst>
            <pc:docMk/>
            <pc:sldMk cId="0" sldId="318"/>
            <ac:spMk id="5014" creationId="{00000000-0000-0000-0000-000000000000}"/>
          </ac:spMkLst>
        </pc:spChg>
        <pc:spChg chg="mod">
          <ac:chgData name="Mir Gomez, Pablo" userId="8d3be07d-29e7-4312-aacb-6eda72c0d650" providerId="ADAL" clId="{D0E37CD6-3759-8541-98D3-0739EF79662D}" dt="2022-11-16T17:01:27.495" v="82" actId="27636"/>
          <ac:spMkLst>
            <pc:docMk/>
            <pc:sldMk cId="0" sldId="318"/>
            <ac:spMk id="5015" creationId="{00000000-0000-0000-0000-000000000000}"/>
          </ac:spMkLst>
        </pc:spChg>
        <pc:spChg chg="mod">
          <ac:chgData name="Mir Gomez, Pablo" userId="8d3be07d-29e7-4312-aacb-6eda72c0d650" providerId="ADAL" clId="{D0E37CD6-3759-8541-98D3-0739EF79662D}" dt="2022-11-16T17:01:27.494" v="81" actId="27636"/>
          <ac:spMkLst>
            <pc:docMk/>
            <pc:sldMk cId="0" sldId="318"/>
            <ac:spMk id="5016" creationId="{00000000-0000-0000-0000-000000000000}"/>
          </ac:spMkLst>
        </pc:spChg>
        <pc:spChg chg="mod">
          <ac:chgData name="Mir Gomez, Pablo" userId="8d3be07d-29e7-4312-aacb-6eda72c0d650" providerId="ADAL" clId="{D0E37CD6-3759-8541-98D3-0739EF79662D}" dt="2022-11-16T17:01:27.497" v="84" actId="27636"/>
          <ac:spMkLst>
            <pc:docMk/>
            <pc:sldMk cId="0" sldId="318"/>
            <ac:spMk id="5017" creationId="{00000000-0000-0000-0000-000000000000}"/>
          </ac:spMkLst>
        </pc:spChg>
        <pc:spChg chg="mod">
          <ac:chgData name="Mir Gomez, Pablo" userId="8d3be07d-29e7-4312-aacb-6eda72c0d650" providerId="ADAL" clId="{D0E37CD6-3759-8541-98D3-0739EF79662D}" dt="2022-11-16T17:01:27.496" v="83" actId="27636"/>
          <ac:spMkLst>
            <pc:docMk/>
            <pc:sldMk cId="0" sldId="318"/>
            <ac:spMk id="5018" creationId="{00000000-0000-0000-0000-000000000000}"/>
          </ac:spMkLst>
        </pc:spChg>
        <pc:spChg chg="mod">
          <ac:chgData name="Mir Gomez, Pablo" userId="8d3be07d-29e7-4312-aacb-6eda72c0d650" providerId="ADAL" clId="{D0E37CD6-3759-8541-98D3-0739EF79662D}" dt="2022-11-16T17:01:27.491" v="78" actId="27636"/>
          <ac:spMkLst>
            <pc:docMk/>
            <pc:sldMk cId="0" sldId="318"/>
            <ac:spMk id="5019" creationId="{00000000-0000-0000-0000-000000000000}"/>
          </ac:spMkLst>
        </pc:spChg>
        <pc:spChg chg="mod">
          <ac:chgData name="Mir Gomez, Pablo" userId="8d3be07d-29e7-4312-aacb-6eda72c0d650" providerId="ADAL" clId="{D0E37CD6-3759-8541-98D3-0739EF79662D}" dt="2022-11-16T17:01:27.490" v="77" actId="27636"/>
          <ac:spMkLst>
            <pc:docMk/>
            <pc:sldMk cId="0" sldId="318"/>
            <ac:spMk id="5020" creationId="{00000000-0000-0000-0000-000000000000}"/>
          </ac:spMkLst>
        </pc:spChg>
        <pc:spChg chg="mod">
          <ac:chgData name="Mir Gomez, Pablo" userId="8d3be07d-29e7-4312-aacb-6eda72c0d650" providerId="ADAL" clId="{D0E37CD6-3759-8541-98D3-0739EF79662D}" dt="2022-11-16T17:01:27.493" v="80" actId="27636"/>
          <ac:spMkLst>
            <pc:docMk/>
            <pc:sldMk cId="0" sldId="318"/>
            <ac:spMk id="5021" creationId="{00000000-0000-0000-0000-000000000000}"/>
          </ac:spMkLst>
        </pc:spChg>
        <pc:spChg chg="mod">
          <ac:chgData name="Mir Gomez, Pablo" userId="8d3be07d-29e7-4312-aacb-6eda72c0d650" providerId="ADAL" clId="{D0E37CD6-3759-8541-98D3-0739EF79662D}" dt="2022-11-16T17:01:27.492" v="79" actId="27636"/>
          <ac:spMkLst>
            <pc:docMk/>
            <pc:sldMk cId="0" sldId="318"/>
            <ac:spMk id="5022" creationId="{00000000-0000-0000-0000-000000000000}"/>
          </ac:spMkLst>
        </pc:spChg>
        <pc:spChg chg="mod">
          <ac:chgData name="Mir Gomez, Pablo" userId="8d3be07d-29e7-4312-aacb-6eda72c0d650" providerId="ADAL" clId="{D0E37CD6-3759-8541-98D3-0739EF79662D}" dt="2022-11-16T17:01:27.486" v="74" actId="27636"/>
          <ac:spMkLst>
            <pc:docMk/>
            <pc:sldMk cId="0" sldId="318"/>
            <ac:spMk id="5023" creationId="{00000000-0000-0000-0000-000000000000}"/>
          </ac:spMkLst>
        </pc:spChg>
        <pc:spChg chg="mod">
          <ac:chgData name="Mir Gomez, Pablo" userId="8d3be07d-29e7-4312-aacb-6eda72c0d650" providerId="ADAL" clId="{D0E37CD6-3759-8541-98D3-0739EF79662D}" dt="2022-11-16T17:01:27.485" v="73" actId="27636"/>
          <ac:spMkLst>
            <pc:docMk/>
            <pc:sldMk cId="0" sldId="318"/>
            <ac:spMk id="5024" creationId="{00000000-0000-0000-0000-000000000000}"/>
          </ac:spMkLst>
        </pc:spChg>
        <pc:spChg chg="mod">
          <ac:chgData name="Mir Gomez, Pablo" userId="8d3be07d-29e7-4312-aacb-6eda72c0d650" providerId="ADAL" clId="{D0E37CD6-3759-8541-98D3-0739EF79662D}" dt="2022-11-16T17:01:27.488" v="76" actId="27636"/>
          <ac:spMkLst>
            <pc:docMk/>
            <pc:sldMk cId="0" sldId="318"/>
            <ac:spMk id="5025" creationId="{00000000-0000-0000-0000-000000000000}"/>
          </ac:spMkLst>
        </pc:spChg>
        <pc:spChg chg="mod">
          <ac:chgData name="Mir Gomez, Pablo" userId="8d3be07d-29e7-4312-aacb-6eda72c0d650" providerId="ADAL" clId="{D0E37CD6-3759-8541-98D3-0739EF79662D}" dt="2022-11-16T17:01:27.487" v="75" actId="27636"/>
          <ac:spMkLst>
            <pc:docMk/>
            <pc:sldMk cId="0" sldId="318"/>
            <ac:spMk id="5026" creationId="{00000000-0000-0000-0000-000000000000}"/>
          </ac:spMkLst>
        </pc:spChg>
        <pc:spChg chg="mod">
          <ac:chgData name="Mir Gomez, Pablo" userId="8d3be07d-29e7-4312-aacb-6eda72c0d650" providerId="ADAL" clId="{D0E37CD6-3759-8541-98D3-0739EF79662D}" dt="2022-11-16T17:01:27.481" v="69" actId="27636"/>
          <ac:spMkLst>
            <pc:docMk/>
            <pc:sldMk cId="0" sldId="318"/>
            <ac:spMk id="5027" creationId="{00000000-0000-0000-0000-000000000000}"/>
          </ac:spMkLst>
        </pc:spChg>
        <pc:spChg chg="mod">
          <ac:chgData name="Mir Gomez, Pablo" userId="8d3be07d-29e7-4312-aacb-6eda72c0d650" providerId="ADAL" clId="{D0E37CD6-3759-8541-98D3-0739EF79662D}" dt="2022-11-16T17:01:27.479" v="67" actId="27636"/>
          <ac:spMkLst>
            <pc:docMk/>
            <pc:sldMk cId="0" sldId="318"/>
            <ac:spMk id="5028" creationId="{00000000-0000-0000-0000-000000000000}"/>
          </ac:spMkLst>
        </pc:spChg>
        <pc:spChg chg="mod">
          <ac:chgData name="Mir Gomez, Pablo" userId="8d3be07d-29e7-4312-aacb-6eda72c0d650" providerId="ADAL" clId="{D0E37CD6-3759-8541-98D3-0739EF79662D}" dt="2022-11-16T17:01:27.484" v="72" actId="27636"/>
          <ac:spMkLst>
            <pc:docMk/>
            <pc:sldMk cId="0" sldId="318"/>
            <ac:spMk id="5029" creationId="{00000000-0000-0000-0000-000000000000}"/>
          </ac:spMkLst>
        </pc:spChg>
        <pc:spChg chg="mod">
          <ac:chgData name="Mir Gomez, Pablo" userId="8d3be07d-29e7-4312-aacb-6eda72c0d650" providerId="ADAL" clId="{D0E37CD6-3759-8541-98D3-0739EF79662D}" dt="2022-11-16T17:01:27.482" v="70" actId="27636"/>
          <ac:spMkLst>
            <pc:docMk/>
            <pc:sldMk cId="0" sldId="318"/>
            <ac:spMk id="5030" creationId="{00000000-0000-0000-0000-000000000000}"/>
          </ac:spMkLst>
        </pc:spChg>
        <pc:spChg chg="mod">
          <ac:chgData name="Mir Gomez, Pablo" userId="8d3be07d-29e7-4312-aacb-6eda72c0d650" providerId="ADAL" clId="{D0E37CD6-3759-8541-98D3-0739EF79662D}" dt="2022-11-16T17:01:27.476" v="63" actId="27636"/>
          <ac:spMkLst>
            <pc:docMk/>
            <pc:sldMk cId="0" sldId="318"/>
            <ac:spMk id="5031" creationId="{00000000-0000-0000-0000-000000000000}"/>
          </ac:spMkLst>
        </pc:spChg>
        <pc:spChg chg="mod">
          <ac:chgData name="Mir Gomez, Pablo" userId="8d3be07d-29e7-4312-aacb-6eda72c0d650" providerId="ADAL" clId="{D0E37CD6-3759-8541-98D3-0739EF79662D}" dt="2022-11-16T17:01:27.474" v="61" actId="27636"/>
          <ac:spMkLst>
            <pc:docMk/>
            <pc:sldMk cId="0" sldId="318"/>
            <ac:spMk id="5032" creationId="{00000000-0000-0000-0000-000000000000}"/>
          </ac:spMkLst>
        </pc:spChg>
        <pc:spChg chg="mod">
          <ac:chgData name="Mir Gomez, Pablo" userId="8d3be07d-29e7-4312-aacb-6eda72c0d650" providerId="ADAL" clId="{D0E37CD6-3759-8541-98D3-0739EF79662D}" dt="2022-11-16T17:01:27.477" v="65" actId="27636"/>
          <ac:spMkLst>
            <pc:docMk/>
            <pc:sldMk cId="0" sldId="318"/>
            <ac:spMk id="5033" creationId="{00000000-0000-0000-0000-000000000000}"/>
          </ac:spMkLst>
        </pc:spChg>
        <pc:spChg chg="mod">
          <ac:chgData name="Mir Gomez, Pablo" userId="8d3be07d-29e7-4312-aacb-6eda72c0d650" providerId="ADAL" clId="{D0E37CD6-3759-8541-98D3-0739EF79662D}" dt="2022-11-16T17:01:27.476" v="64" actId="27636"/>
          <ac:spMkLst>
            <pc:docMk/>
            <pc:sldMk cId="0" sldId="318"/>
            <ac:spMk id="5034" creationId="{00000000-0000-0000-0000-000000000000}"/>
          </ac:spMkLst>
        </pc:spChg>
        <pc:spChg chg="mod">
          <ac:chgData name="Mir Gomez, Pablo" userId="8d3be07d-29e7-4312-aacb-6eda72c0d650" providerId="ADAL" clId="{D0E37CD6-3759-8541-98D3-0739EF79662D}" dt="2022-11-16T17:01:27.469" v="56" actId="27636"/>
          <ac:spMkLst>
            <pc:docMk/>
            <pc:sldMk cId="0" sldId="318"/>
            <ac:spMk id="5035" creationId="{00000000-0000-0000-0000-000000000000}"/>
          </ac:spMkLst>
        </pc:spChg>
        <pc:spChg chg="mod">
          <ac:chgData name="Mir Gomez, Pablo" userId="8d3be07d-29e7-4312-aacb-6eda72c0d650" providerId="ADAL" clId="{D0E37CD6-3759-8541-98D3-0739EF79662D}" dt="2022-11-16T17:01:27.467" v="54" actId="27636"/>
          <ac:spMkLst>
            <pc:docMk/>
            <pc:sldMk cId="0" sldId="318"/>
            <ac:spMk id="5036" creationId="{00000000-0000-0000-0000-000000000000}"/>
          </ac:spMkLst>
        </pc:spChg>
        <pc:spChg chg="mod">
          <ac:chgData name="Mir Gomez, Pablo" userId="8d3be07d-29e7-4312-aacb-6eda72c0d650" providerId="ADAL" clId="{D0E37CD6-3759-8541-98D3-0739EF79662D}" dt="2022-11-16T17:01:27.472" v="59" actId="27636"/>
          <ac:spMkLst>
            <pc:docMk/>
            <pc:sldMk cId="0" sldId="318"/>
            <ac:spMk id="5037" creationId="{00000000-0000-0000-0000-000000000000}"/>
          </ac:spMkLst>
        </pc:spChg>
        <pc:spChg chg="mod">
          <ac:chgData name="Mir Gomez, Pablo" userId="8d3be07d-29e7-4312-aacb-6eda72c0d650" providerId="ADAL" clId="{D0E37CD6-3759-8541-98D3-0739EF79662D}" dt="2022-11-16T17:01:27.471" v="58" actId="27636"/>
          <ac:spMkLst>
            <pc:docMk/>
            <pc:sldMk cId="0" sldId="318"/>
            <ac:spMk id="5038" creationId="{00000000-0000-0000-0000-000000000000}"/>
          </ac:spMkLst>
        </pc:spChg>
        <pc:spChg chg="mod">
          <ac:chgData name="Mir Gomez, Pablo" userId="8d3be07d-29e7-4312-aacb-6eda72c0d650" providerId="ADAL" clId="{D0E37CD6-3759-8541-98D3-0739EF79662D}" dt="2022-11-16T17:01:27.461" v="49" actId="27636"/>
          <ac:spMkLst>
            <pc:docMk/>
            <pc:sldMk cId="0" sldId="318"/>
            <ac:spMk id="5039" creationId="{00000000-0000-0000-0000-000000000000}"/>
          </ac:spMkLst>
        </pc:spChg>
        <pc:spChg chg="mod">
          <ac:chgData name="Mir Gomez, Pablo" userId="8d3be07d-29e7-4312-aacb-6eda72c0d650" providerId="ADAL" clId="{D0E37CD6-3759-8541-98D3-0739EF79662D}" dt="2022-11-16T17:01:27.459" v="47" actId="27636"/>
          <ac:spMkLst>
            <pc:docMk/>
            <pc:sldMk cId="0" sldId="318"/>
            <ac:spMk id="5040" creationId="{00000000-0000-0000-0000-000000000000}"/>
          </ac:spMkLst>
        </pc:spChg>
        <pc:spChg chg="mod">
          <ac:chgData name="Mir Gomez, Pablo" userId="8d3be07d-29e7-4312-aacb-6eda72c0d650" providerId="ADAL" clId="{D0E37CD6-3759-8541-98D3-0739EF79662D}" dt="2022-11-16T17:01:27.466" v="53" actId="27636"/>
          <ac:spMkLst>
            <pc:docMk/>
            <pc:sldMk cId="0" sldId="318"/>
            <ac:spMk id="5041" creationId="{00000000-0000-0000-0000-000000000000}"/>
          </ac:spMkLst>
        </pc:spChg>
        <pc:spChg chg="mod">
          <ac:chgData name="Mir Gomez, Pablo" userId="8d3be07d-29e7-4312-aacb-6eda72c0d650" providerId="ADAL" clId="{D0E37CD6-3759-8541-98D3-0739EF79662D}" dt="2022-11-16T17:01:27.463" v="51" actId="27636"/>
          <ac:spMkLst>
            <pc:docMk/>
            <pc:sldMk cId="0" sldId="318"/>
            <ac:spMk id="5042" creationId="{00000000-0000-0000-0000-000000000000}"/>
          </ac:spMkLst>
        </pc:spChg>
        <pc:spChg chg="mod">
          <ac:chgData name="Mir Gomez, Pablo" userId="8d3be07d-29e7-4312-aacb-6eda72c0d650" providerId="ADAL" clId="{D0E37CD6-3759-8541-98D3-0739EF79662D}" dt="2022-11-16T17:01:27.500" v="88" actId="27636"/>
          <ac:spMkLst>
            <pc:docMk/>
            <pc:sldMk cId="0" sldId="318"/>
            <ac:spMk id="5043" creationId="{00000000-0000-0000-0000-000000000000}"/>
          </ac:spMkLst>
        </pc:spChg>
        <pc:spChg chg="mod">
          <ac:chgData name="Mir Gomez, Pablo" userId="8d3be07d-29e7-4312-aacb-6eda72c0d650" providerId="ADAL" clId="{D0E37CD6-3759-8541-98D3-0739EF79662D}" dt="2022-11-16T17:01:27.499" v="86" actId="27636"/>
          <ac:spMkLst>
            <pc:docMk/>
            <pc:sldMk cId="0" sldId="318"/>
            <ac:spMk id="5044" creationId="{00000000-0000-0000-0000-000000000000}"/>
          </ac:spMkLst>
        </pc:spChg>
        <pc:spChg chg="mod">
          <ac:chgData name="Mir Gomez, Pablo" userId="8d3be07d-29e7-4312-aacb-6eda72c0d650" providerId="ADAL" clId="{D0E37CD6-3759-8541-98D3-0739EF79662D}" dt="2022-11-16T17:01:27.549" v="144" actId="27636"/>
          <ac:spMkLst>
            <pc:docMk/>
            <pc:sldMk cId="0" sldId="318"/>
            <ac:spMk id="5045" creationId="{00000000-0000-0000-0000-000000000000}"/>
          </ac:spMkLst>
        </pc:spChg>
        <pc:spChg chg="mod">
          <ac:chgData name="Mir Gomez, Pablo" userId="8d3be07d-29e7-4312-aacb-6eda72c0d650" providerId="ADAL" clId="{D0E37CD6-3759-8541-98D3-0739EF79662D}" dt="2022-11-16T17:01:27.549" v="143" actId="27636"/>
          <ac:spMkLst>
            <pc:docMk/>
            <pc:sldMk cId="0" sldId="318"/>
            <ac:spMk id="5046" creationId="{00000000-0000-0000-0000-000000000000}"/>
          </ac:spMkLst>
        </pc:spChg>
        <pc:spChg chg="mod">
          <ac:chgData name="Mir Gomez, Pablo" userId="8d3be07d-29e7-4312-aacb-6eda72c0d650" providerId="ADAL" clId="{D0E37CD6-3759-8541-98D3-0739EF79662D}" dt="2022-11-16T17:01:27.550" v="145" actId="27636"/>
          <ac:spMkLst>
            <pc:docMk/>
            <pc:sldMk cId="0" sldId="318"/>
            <ac:spMk id="5047" creationId="{00000000-0000-0000-0000-000000000000}"/>
          </ac:spMkLst>
        </pc:spChg>
        <pc:spChg chg="mod">
          <ac:chgData name="Mir Gomez, Pablo" userId="8d3be07d-29e7-4312-aacb-6eda72c0d650" providerId="ADAL" clId="{D0E37CD6-3759-8541-98D3-0739EF79662D}" dt="2022-11-16T17:01:27.548" v="142" actId="27636"/>
          <ac:spMkLst>
            <pc:docMk/>
            <pc:sldMk cId="0" sldId="318"/>
            <ac:spMk id="5051" creationId="{00000000-0000-0000-0000-000000000000}"/>
          </ac:spMkLst>
        </pc:spChg>
        <pc:spChg chg="mod">
          <ac:chgData name="Mir Gomez, Pablo" userId="8d3be07d-29e7-4312-aacb-6eda72c0d650" providerId="ADAL" clId="{D0E37CD6-3759-8541-98D3-0739EF79662D}" dt="2022-11-16T17:01:27.548" v="141" actId="27636"/>
          <ac:spMkLst>
            <pc:docMk/>
            <pc:sldMk cId="0" sldId="318"/>
            <ac:spMk id="5052" creationId="{00000000-0000-0000-0000-000000000000}"/>
          </ac:spMkLst>
        </pc:spChg>
        <pc:spChg chg="mod">
          <ac:chgData name="Mir Gomez, Pablo" userId="8d3be07d-29e7-4312-aacb-6eda72c0d650" providerId="ADAL" clId="{D0E37CD6-3759-8541-98D3-0739EF79662D}" dt="2022-11-16T17:01:27.545" v="138" actId="27636"/>
          <ac:spMkLst>
            <pc:docMk/>
            <pc:sldMk cId="0" sldId="318"/>
            <ac:spMk id="5053" creationId="{00000000-0000-0000-0000-000000000000}"/>
          </ac:spMkLst>
        </pc:spChg>
        <pc:spChg chg="mod">
          <ac:chgData name="Mir Gomez, Pablo" userId="8d3be07d-29e7-4312-aacb-6eda72c0d650" providerId="ADAL" clId="{D0E37CD6-3759-8541-98D3-0739EF79662D}" dt="2022-11-16T17:01:27.547" v="140" actId="27636"/>
          <ac:spMkLst>
            <pc:docMk/>
            <pc:sldMk cId="0" sldId="318"/>
            <ac:spMk id="5055" creationId="{00000000-0000-0000-0000-000000000000}"/>
          </ac:spMkLst>
        </pc:spChg>
        <pc:spChg chg="mod">
          <ac:chgData name="Mir Gomez, Pablo" userId="8d3be07d-29e7-4312-aacb-6eda72c0d650" providerId="ADAL" clId="{D0E37CD6-3759-8541-98D3-0739EF79662D}" dt="2022-11-16T17:01:27.546" v="139" actId="27636"/>
          <ac:spMkLst>
            <pc:docMk/>
            <pc:sldMk cId="0" sldId="318"/>
            <ac:spMk id="5056" creationId="{00000000-0000-0000-0000-000000000000}"/>
          </ac:spMkLst>
        </pc:spChg>
        <pc:spChg chg="mod">
          <ac:chgData name="Mir Gomez, Pablo" userId="8d3be07d-29e7-4312-aacb-6eda72c0d650" providerId="ADAL" clId="{D0E37CD6-3759-8541-98D3-0739EF79662D}" dt="2022-11-16T17:01:27.544" v="136" actId="27636"/>
          <ac:spMkLst>
            <pc:docMk/>
            <pc:sldMk cId="0" sldId="318"/>
            <ac:spMk id="5057" creationId="{00000000-0000-0000-0000-000000000000}"/>
          </ac:spMkLst>
        </pc:spChg>
        <pc:spChg chg="mod">
          <ac:chgData name="Mir Gomez, Pablo" userId="8d3be07d-29e7-4312-aacb-6eda72c0d650" providerId="ADAL" clId="{D0E37CD6-3759-8541-98D3-0739EF79662D}" dt="2022-11-16T17:01:27.543" v="135" actId="27636"/>
          <ac:spMkLst>
            <pc:docMk/>
            <pc:sldMk cId="0" sldId="318"/>
            <ac:spMk id="5058" creationId="{00000000-0000-0000-0000-000000000000}"/>
          </ac:spMkLst>
        </pc:spChg>
        <pc:spChg chg="mod">
          <ac:chgData name="Mir Gomez, Pablo" userId="8d3be07d-29e7-4312-aacb-6eda72c0d650" providerId="ADAL" clId="{D0E37CD6-3759-8541-98D3-0739EF79662D}" dt="2022-11-16T17:01:27.544" v="137" actId="27636"/>
          <ac:spMkLst>
            <pc:docMk/>
            <pc:sldMk cId="0" sldId="318"/>
            <ac:spMk id="5060" creationId="{00000000-0000-0000-0000-000000000000}"/>
          </ac:spMkLst>
        </pc:spChg>
        <pc:spChg chg="mod">
          <ac:chgData name="Mir Gomez, Pablo" userId="8d3be07d-29e7-4312-aacb-6eda72c0d650" providerId="ADAL" clId="{D0E37CD6-3759-8541-98D3-0739EF79662D}" dt="2022-11-16T17:01:27.560" v="157" actId="27636"/>
          <ac:spMkLst>
            <pc:docMk/>
            <pc:sldMk cId="0" sldId="318"/>
            <ac:spMk id="5064" creationId="{00000000-0000-0000-0000-000000000000}"/>
          </ac:spMkLst>
        </pc:spChg>
        <pc:spChg chg="mod">
          <ac:chgData name="Mir Gomez, Pablo" userId="8d3be07d-29e7-4312-aacb-6eda72c0d650" providerId="ADAL" clId="{D0E37CD6-3759-8541-98D3-0739EF79662D}" dt="2022-11-16T17:01:27.557" v="154" actId="27636"/>
          <ac:spMkLst>
            <pc:docMk/>
            <pc:sldMk cId="0" sldId="318"/>
            <ac:spMk id="5065" creationId="{00000000-0000-0000-0000-000000000000}"/>
          </ac:spMkLst>
        </pc:spChg>
        <pc:spChg chg="mod">
          <ac:chgData name="Mir Gomez, Pablo" userId="8d3be07d-29e7-4312-aacb-6eda72c0d650" providerId="ADAL" clId="{D0E37CD6-3759-8541-98D3-0739EF79662D}" dt="2022-11-16T17:01:27.556" v="153" actId="27636"/>
          <ac:spMkLst>
            <pc:docMk/>
            <pc:sldMk cId="0" sldId="318"/>
            <ac:spMk id="5066" creationId="{00000000-0000-0000-0000-000000000000}"/>
          </ac:spMkLst>
        </pc:spChg>
        <pc:spChg chg="mod">
          <ac:chgData name="Mir Gomez, Pablo" userId="8d3be07d-29e7-4312-aacb-6eda72c0d650" providerId="ADAL" clId="{D0E37CD6-3759-8541-98D3-0739EF79662D}" dt="2022-11-16T17:01:27.559" v="156" actId="27636"/>
          <ac:spMkLst>
            <pc:docMk/>
            <pc:sldMk cId="0" sldId="318"/>
            <ac:spMk id="5067" creationId="{00000000-0000-0000-0000-000000000000}"/>
          </ac:spMkLst>
        </pc:spChg>
        <pc:spChg chg="mod">
          <ac:chgData name="Mir Gomez, Pablo" userId="8d3be07d-29e7-4312-aacb-6eda72c0d650" providerId="ADAL" clId="{D0E37CD6-3759-8541-98D3-0739EF79662D}" dt="2022-11-16T17:01:27.558" v="155" actId="27636"/>
          <ac:spMkLst>
            <pc:docMk/>
            <pc:sldMk cId="0" sldId="318"/>
            <ac:spMk id="5068" creationId="{00000000-0000-0000-0000-000000000000}"/>
          </ac:spMkLst>
        </pc:spChg>
        <pc:spChg chg="mod">
          <ac:chgData name="Mir Gomez, Pablo" userId="8d3be07d-29e7-4312-aacb-6eda72c0d650" providerId="ADAL" clId="{D0E37CD6-3759-8541-98D3-0739EF79662D}" dt="2022-11-16T17:01:27.553" v="150" actId="27636"/>
          <ac:spMkLst>
            <pc:docMk/>
            <pc:sldMk cId="0" sldId="318"/>
            <ac:spMk id="5069" creationId="{00000000-0000-0000-0000-000000000000}"/>
          </ac:spMkLst>
        </pc:spChg>
        <pc:spChg chg="mod">
          <ac:chgData name="Mir Gomez, Pablo" userId="8d3be07d-29e7-4312-aacb-6eda72c0d650" providerId="ADAL" clId="{D0E37CD6-3759-8541-98D3-0739EF79662D}" dt="2022-11-16T17:01:27.553" v="149" actId="27636"/>
          <ac:spMkLst>
            <pc:docMk/>
            <pc:sldMk cId="0" sldId="318"/>
            <ac:spMk id="5070" creationId="{00000000-0000-0000-0000-000000000000}"/>
          </ac:spMkLst>
        </pc:spChg>
        <pc:spChg chg="mod">
          <ac:chgData name="Mir Gomez, Pablo" userId="8d3be07d-29e7-4312-aacb-6eda72c0d650" providerId="ADAL" clId="{D0E37CD6-3759-8541-98D3-0739EF79662D}" dt="2022-11-16T17:01:27.555" v="152" actId="27636"/>
          <ac:spMkLst>
            <pc:docMk/>
            <pc:sldMk cId="0" sldId="318"/>
            <ac:spMk id="5071" creationId="{00000000-0000-0000-0000-000000000000}"/>
          </ac:spMkLst>
        </pc:spChg>
        <pc:spChg chg="mod">
          <ac:chgData name="Mir Gomez, Pablo" userId="8d3be07d-29e7-4312-aacb-6eda72c0d650" providerId="ADAL" clId="{D0E37CD6-3759-8541-98D3-0739EF79662D}" dt="2022-11-16T17:01:27.554" v="151" actId="27636"/>
          <ac:spMkLst>
            <pc:docMk/>
            <pc:sldMk cId="0" sldId="318"/>
            <ac:spMk id="5072" creationId="{00000000-0000-0000-0000-000000000000}"/>
          </ac:spMkLst>
        </pc:spChg>
        <pc:spChg chg="mod">
          <ac:chgData name="Mir Gomez, Pablo" userId="8d3be07d-29e7-4312-aacb-6eda72c0d650" providerId="ADAL" clId="{D0E37CD6-3759-8541-98D3-0739EF79662D}" dt="2022-11-16T17:01:27.551" v="147" actId="27636"/>
          <ac:spMkLst>
            <pc:docMk/>
            <pc:sldMk cId="0" sldId="318"/>
            <ac:spMk id="5073" creationId="{00000000-0000-0000-0000-000000000000}"/>
          </ac:spMkLst>
        </pc:spChg>
        <pc:spChg chg="mod">
          <ac:chgData name="Mir Gomez, Pablo" userId="8d3be07d-29e7-4312-aacb-6eda72c0d650" providerId="ADAL" clId="{D0E37CD6-3759-8541-98D3-0739EF79662D}" dt="2022-11-16T17:01:27.550" v="146" actId="27636"/>
          <ac:spMkLst>
            <pc:docMk/>
            <pc:sldMk cId="0" sldId="318"/>
            <ac:spMk id="5074" creationId="{00000000-0000-0000-0000-000000000000}"/>
          </ac:spMkLst>
        </pc:spChg>
        <pc:spChg chg="mod">
          <ac:chgData name="Mir Gomez, Pablo" userId="8d3be07d-29e7-4312-aacb-6eda72c0d650" providerId="ADAL" clId="{D0E37CD6-3759-8541-98D3-0739EF79662D}" dt="2022-11-16T17:01:27.552" v="148" actId="27636"/>
          <ac:spMkLst>
            <pc:docMk/>
            <pc:sldMk cId="0" sldId="318"/>
            <ac:spMk id="5075" creationId="{00000000-0000-0000-0000-000000000000}"/>
          </ac:spMkLst>
        </pc:spChg>
        <pc:spChg chg="mod">
          <ac:chgData name="Mir Gomez, Pablo" userId="8d3be07d-29e7-4312-aacb-6eda72c0d650" providerId="ADAL" clId="{D0E37CD6-3759-8541-98D3-0739EF79662D}" dt="2022-11-16T17:01:27.535" v="124" actId="27636"/>
          <ac:spMkLst>
            <pc:docMk/>
            <pc:sldMk cId="0" sldId="318"/>
            <ac:spMk id="5079" creationId="{00000000-0000-0000-0000-000000000000}"/>
          </ac:spMkLst>
        </pc:spChg>
        <pc:spChg chg="mod">
          <ac:chgData name="Mir Gomez, Pablo" userId="8d3be07d-29e7-4312-aacb-6eda72c0d650" providerId="ADAL" clId="{D0E37CD6-3759-8541-98D3-0739EF79662D}" dt="2022-11-16T17:01:27.532" v="121" actId="27636"/>
          <ac:spMkLst>
            <pc:docMk/>
            <pc:sldMk cId="0" sldId="318"/>
            <ac:spMk id="5081" creationId="{00000000-0000-0000-0000-000000000000}"/>
          </ac:spMkLst>
        </pc:spChg>
        <pc:spChg chg="mod">
          <ac:chgData name="Mir Gomez, Pablo" userId="8d3be07d-29e7-4312-aacb-6eda72c0d650" providerId="ADAL" clId="{D0E37CD6-3759-8541-98D3-0739EF79662D}" dt="2022-11-16T17:01:27.531" v="120" actId="27636"/>
          <ac:spMkLst>
            <pc:docMk/>
            <pc:sldMk cId="0" sldId="318"/>
            <ac:spMk id="5082" creationId="{00000000-0000-0000-0000-000000000000}"/>
          </ac:spMkLst>
        </pc:spChg>
        <pc:spChg chg="mod">
          <ac:chgData name="Mir Gomez, Pablo" userId="8d3be07d-29e7-4312-aacb-6eda72c0d650" providerId="ADAL" clId="{D0E37CD6-3759-8541-98D3-0739EF79662D}" dt="2022-11-16T17:01:27.534" v="123" actId="27636"/>
          <ac:spMkLst>
            <pc:docMk/>
            <pc:sldMk cId="0" sldId="318"/>
            <ac:spMk id="5083" creationId="{00000000-0000-0000-0000-000000000000}"/>
          </ac:spMkLst>
        </pc:spChg>
        <pc:spChg chg="mod">
          <ac:chgData name="Mir Gomez, Pablo" userId="8d3be07d-29e7-4312-aacb-6eda72c0d650" providerId="ADAL" clId="{D0E37CD6-3759-8541-98D3-0739EF79662D}" dt="2022-11-16T17:01:27.533" v="122" actId="27636"/>
          <ac:spMkLst>
            <pc:docMk/>
            <pc:sldMk cId="0" sldId="318"/>
            <ac:spMk id="5084" creationId="{00000000-0000-0000-0000-000000000000}"/>
          </ac:spMkLst>
        </pc:spChg>
        <pc:spChg chg="mod">
          <ac:chgData name="Mir Gomez, Pablo" userId="8d3be07d-29e7-4312-aacb-6eda72c0d650" providerId="ADAL" clId="{D0E37CD6-3759-8541-98D3-0739EF79662D}" dt="2022-11-16T17:01:27.529" v="118" actId="27636"/>
          <ac:spMkLst>
            <pc:docMk/>
            <pc:sldMk cId="0" sldId="318"/>
            <ac:spMk id="5085" creationId="{00000000-0000-0000-0000-000000000000}"/>
          </ac:spMkLst>
        </pc:spChg>
        <pc:spChg chg="mod">
          <ac:chgData name="Mir Gomez, Pablo" userId="8d3be07d-29e7-4312-aacb-6eda72c0d650" providerId="ADAL" clId="{D0E37CD6-3759-8541-98D3-0739EF79662D}" dt="2022-11-16T17:01:27.529" v="117" actId="27636"/>
          <ac:spMkLst>
            <pc:docMk/>
            <pc:sldMk cId="0" sldId="318"/>
            <ac:spMk id="5086" creationId="{00000000-0000-0000-0000-000000000000}"/>
          </ac:spMkLst>
        </pc:spChg>
        <pc:spChg chg="mod">
          <ac:chgData name="Mir Gomez, Pablo" userId="8d3be07d-29e7-4312-aacb-6eda72c0d650" providerId="ADAL" clId="{D0E37CD6-3759-8541-98D3-0739EF79662D}" dt="2022-11-16T17:01:27.531" v="119" actId="27636"/>
          <ac:spMkLst>
            <pc:docMk/>
            <pc:sldMk cId="0" sldId="318"/>
            <ac:spMk id="5087" creationId="{00000000-0000-0000-0000-000000000000}"/>
          </ac:spMkLst>
        </pc:spChg>
        <pc:spChg chg="mod">
          <ac:chgData name="Mir Gomez, Pablo" userId="8d3be07d-29e7-4312-aacb-6eda72c0d650" providerId="ADAL" clId="{D0E37CD6-3759-8541-98D3-0739EF79662D}" dt="2022-11-16T17:01:27.527" v="115" actId="27636"/>
          <ac:spMkLst>
            <pc:docMk/>
            <pc:sldMk cId="0" sldId="318"/>
            <ac:spMk id="5089" creationId="{00000000-0000-0000-0000-000000000000}"/>
          </ac:spMkLst>
        </pc:spChg>
        <pc:spChg chg="mod">
          <ac:chgData name="Mir Gomez, Pablo" userId="8d3be07d-29e7-4312-aacb-6eda72c0d650" providerId="ADAL" clId="{D0E37CD6-3759-8541-98D3-0739EF79662D}" dt="2022-11-16T17:01:27.526" v="114" actId="27636"/>
          <ac:spMkLst>
            <pc:docMk/>
            <pc:sldMk cId="0" sldId="318"/>
            <ac:spMk id="5090" creationId="{00000000-0000-0000-0000-000000000000}"/>
          </ac:spMkLst>
        </pc:spChg>
        <pc:spChg chg="mod">
          <ac:chgData name="Mir Gomez, Pablo" userId="8d3be07d-29e7-4312-aacb-6eda72c0d650" providerId="ADAL" clId="{D0E37CD6-3759-8541-98D3-0739EF79662D}" dt="2022-11-16T17:01:27.529" v="116" actId="27636"/>
          <ac:spMkLst>
            <pc:docMk/>
            <pc:sldMk cId="0" sldId="318"/>
            <ac:spMk id="5091" creationId="{00000000-0000-0000-0000-000000000000}"/>
          </ac:spMkLst>
        </pc:spChg>
        <pc:spChg chg="mod">
          <ac:chgData name="Mir Gomez, Pablo" userId="8d3be07d-29e7-4312-aacb-6eda72c0d650" providerId="ADAL" clId="{D0E37CD6-3759-8541-98D3-0739EF79662D}" dt="2022-11-16T17:01:27.542" v="133" actId="27636"/>
          <ac:spMkLst>
            <pc:docMk/>
            <pc:sldMk cId="0" sldId="318"/>
            <ac:spMk id="5093" creationId="{00000000-0000-0000-0000-000000000000}"/>
          </ac:spMkLst>
        </pc:spChg>
        <pc:spChg chg="mod">
          <ac:chgData name="Mir Gomez, Pablo" userId="8d3be07d-29e7-4312-aacb-6eda72c0d650" providerId="ADAL" clId="{D0E37CD6-3759-8541-98D3-0739EF79662D}" dt="2022-11-16T17:01:27.541" v="132" actId="27636"/>
          <ac:spMkLst>
            <pc:docMk/>
            <pc:sldMk cId="0" sldId="318"/>
            <ac:spMk id="5094" creationId="{00000000-0000-0000-0000-000000000000}"/>
          </ac:spMkLst>
        </pc:spChg>
        <pc:spChg chg="mod">
          <ac:chgData name="Mir Gomez, Pablo" userId="8d3be07d-29e7-4312-aacb-6eda72c0d650" providerId="ADAL" clId="{D0E37CD6-3759-8541-98D3-0739EF79662D}" dt="2022-11-16T17:01:27.542" v="134" actId="27636"/>
          <ac:spMkLst>
            <pc:docMk/>
            <pc:sldMk cId="0" sldId="318"/>
            <ac:spMk id="5095" creationId="{00000000-0000-0000-0000-000000000000}"/>
          </ac:spMkLst>
        </pc:spChg>
        <pc:spChg chg="mod">
          <ac:chgData name="Mir Gomez, Pablo" userId="8d3be07d-29e7-4312-aacb-6eda72c0d650" providerId="ADAL" clId="{D0E37CD6-3759-8541-98D3-0739EF79662D}" dt="2022-11-16T17:01:27.540" v="130" actId="27636"/>
          <ac:spMkLst>
            <pc:docMk/>
            <pc:sldMk cId="0" sldId="318"/>
            <ac:spMk id="5097" creationId="{00000000-0000-0000-0000-000000000000}"/>
          </ac:spMkLst>
        </pc:spChg>
        <pc:spChg chg="mod">
          <ac:chgData name="Mir Gomez, Pablo" userId="8d3be07d-29e7-4312-aacb-6eda72c0d650" providerId="ADAL" clId="{D0E37CD6-3759-8541-98D3-0739EF79662D}" dt="2022-11-16T17:01:27.540" v="129" actId="27636"/>
          <ac:spMkLst>
            <pc:docMk/>
            <pc:sldMk cId="0" sldId="318"/>
            <ac:spMk id="5098" creationId="{00000000-0000-0000-0000-000000000000}"/>
          </ac:spMkLst>
        </pc:spChg>
        <pc:spChg chg="mod">
          <ac:chgData name="Mir Gomez, Pablo" userId="8d3be07d-29e7-4312-aacb-6eda72c0d650" providerId="ADAL" clId="{D0E37CD6-3759-8541-98D3-0739EF79662D}" dt="2022-11-16T17:01:27.541" v="131" actId="27636"/>
          <ac:spMkLst>
            <pc:docMk/>
            <pc:sldMk cId="0" sldId="318"/>
            <ac:spMk id="5099" creationId="{00000000-0000-0000-0000-000000000000}"/>
          </ac:spMkLst>
        </pc:spChg>
        <pc:spChg chg="mod">
          <ac:chgData name="Mir Gomez, Pablo" userId="8d3be07d-29e7-4312-aacb-6eda72c0d650" providerId="ADAL" clId="{D0E37CD6-3759-8541-98D3-0739EF79662D}" dt="2022-11-16T17:01:27.539" v="128" actId="27636"/>
          <ac:spMkLst>
            <pc:docMk/>
            <pc:sldMk cId="0" sldId="318"/>
            <ac:spMk id="5103" creationId="{00000000-0000-0000-0000-000000000000}"/>
          </ac:spMkLst>
        </pc:spChg>
        <pc:spChg chg="mod">
          <ac:chgData name="Mir Gomez, Pablo" userId="8d3be07d-29e7-4312-aacb-6eda72c0d650" providerId="ADAL" clId="{D0E37CD6-3759-8541-98D3-0739EF79662D}" dt="2022-11-16T17:01:27.538" v="127" actId="27636"/>
          <ac:spMkLst>
            <pc:docMk/>
            <pc:sldMk cId="0" sldId="318"/>
            <ac:spMk id="5104" creationId="{00000000-0000-0000-0000-000000000000}"/>
          </ac:spMkLst>
        </pc:spChg>
        <pc:spChg chg="mod">
          <ac:chgData name="Mir Gomez, Pablo" userId="8d3be07d-29e7-4312-aacb-6eda72c0d650" providerId="ADAL" clId="{D0E37CD6-3759-8541-98D3-0739EF79662D}" dt="2022-11-16T17:01:27.536" v="125" actId="27636"/>
          <ac:spMkLst>
            <pc:docMk/>
            <pc:sldMk cId="0" sldId="318"/>
            <ac:spMk id="5106" creationId="{00000000-0000-0000-0000-000000000000}"/>
          </ac:spMkLst>
        </pc:spChg>
        <pc:spChg chg="mod">
          <ac:chgData name="Mir Gomez, Pablo" userId="8d3be07d-29e7-4312-aacb-6eda72c0d650" providerId="ADAL" clId="{D0E37CD6-3759-8541-98D3-0739EF79662D}" dt="2022-11-16T17:01:27.537" v="126" actId="27636"/>
          <ac:spMkLst>
            <pc:docMk/>
            <pc:sldMk cId="0" sldId="318"/>
            <ac:spMk id="5108" creationId="{00000000-0000-0000-0000-000000000000}"/>
          </ac:spMkLst>
        </pc:spChg>
        <pc:spChg chg="mod">
          <ac:chgData name="Mir Gomez, Pablo" userId="8d3be07d-29e7-4312-aacb-6eda72c0d650" providerId="ADAL" clId="{D0E37CD6-3759-8541-98D3-0739EF79662D}" dt="2022-11-16T17:01:27.511" v="98" actId="27636"/>
          <ac:spMkLst>
            <pc:docMk/>
            <pc:sldMk cId="0" sldId="318"/>
            <ac:spMk id="5109" creationId="{00000000-0000-0000-0000-000000000000}"/>
          </ac:spMkLst>
        </pc:spChg>
        <pc:spChg chg="mod">
          <ac:chgData name="Mir Gomez, Pablo" userId="8d3be07d-29e7-4312-aacb-6eda72c0d650" providerId="ADAL" clId="{D0E37CD6-3759-8541-98D3-0739EF79662D}" dt="2022-11-16T17:01:27.510" v="97" actId="27636"/>
          <ac:spMkLst>
            <pc:docMk/>
            <pc:sldMk cId="0" sldId="318"/>
            <ac:spMk id="5110" creationId="{00000000-0000-0000-0000-000000000000}"/>
          </ac:spMkLst>
        </pc:spChg>
        <pc:spChg chg="mod">
          <ac:chgData name="Mir Gomez, Pablo" userId="8d3be07d-29e7-4312-aacb-6eda72c0d650" providerId="ADAL" clId="{D0E37CD6-3759-8541-98D3-0739EF79662D}" dt="2022-11-16T17:01:27.513" v="100" actId="27636"/>
          <ac:spMkLst>
            <pc:docMk/>
            <pc:sldMk cId="0" sldId="318"/>
            <ac:spMk id="5111" creationId="{00000000-0000-0000-0000-000000000000}"/>
          </ac:spMkLst>
        </pc:spChg>
        <pc:spChg chg="mod">
          <ac:chgData name="Mir Gomez, Pablo" userId="8d3be07d-29e7-4312-aacb-6eda72c0d650" providerId="ADAL" clId="{D0E37CD6-3759-8541-98D3-0739EF79662D}" dt="2022-11-16T17:01:27.512" v="99" actId="27636"/>
          <ac:spMkLst>
            <pc:docMk/>
            <pc:sldMk cId="0" sldId="318"/>
            <ac:spMk id="5112" creationId="{00000000-0000-0000-0000-000000000000}"/>
          </ac:spMkLst>
        </pc:spChg>
        <pc:spChg chg="mod">
          <ac:chgData name="Mir Gomez, Pablo" userId="8d3be07d-29e7-4312-aacb-6eda72c0d650" providerId="ADAL" clId="{D0E37CD6-3759-8541-98D3-0739EF79662D}" dt="2022-11-16T17:01:27.506" v="94" actId="27636"/>
          <ac:spMkLst>
            <pc:docMk/>
            <pc:sldMk cId="0" sldId="318"/>
            <ac:spMk id="5113" creationId="{00000000-0000-0000-0000-000000000000}"/>
          </ac:spMkLst>
        </pc:spChg>
        <pc:spChg chg="mod">
          <ac:chgData name="Mir Gomez, Pablo" userId="8d3be07d-29e7-4312-aacb-6eda72c0d650" providerId="ADAL" clId="{D0E37CD6-3759-8541-98D3-0739EF79662D}" dt="2022-11-16T17:01:27.505" v="93" actId="27636"/>
          <ac:spMkLst>
            <pc:docMk/>
            <pc:sldMk cId="0" sldId="318"/>
            <ac:spMk id="5114" creationId="{00000000-0000-0000-0000-000000000000}"/>
          </ac:spMkLst>
        </pc:spChg>
        <pc:spChg chg="mod">
          <ac:chgData name="Mir Gomez, Pablo" userId="8d3be07d-29e7-4312-aacb-6eda72c0d650" providerId="ADAL" clId="{D0E37CD6-3759-8541-98D3-0739EF79662D}" dt="2022-11-16T17:01:27.509" v="96" actId="27636"/>
          <ac:spMkLst>
            <pc:docMk/>
            <pc:sldMk cId="0" sldId="318"/>
            <ac:spMk id="5115" creationId="{00000000-0000-0000-0000-000000000000}"/>
          </ac:spMkLst>
        </pc:spChg>
        <pc:spChg chg="mod">
          <ac:chgData name="Mir Gomez, Pablo" userId="8d3be07d-29e7-4312-aacb-6eda72c0d650" providerId="ADAL" clId="{D0E37CD6-3759-8541-98D3-0739EF79662D}" dt="2022-11-16T17:01:27.508" v="95" actId="27636"/>
          <ac:spMkLst>
            <pc:docMk/>
            <pc:sldMk cId="0" sldId="318"/>
            <ac:spMk id="5116" creationId="{00000000-0000-0000-0000-000000000000}"/>
          </ac:spMkLst>
        </pc:spChg>
        <pc:spChg chg="mod">
          <ac:chgData name="Mir Gomez, Pablo" userId="8d3be07d-29e7-4312-aacb-6eda72c0d650" providerId="ADAL" clId="{D0E37CD6-3759-8541-98D3-0739EF79662D}" dt="2022-11-16T17:01:27.504" v="92" actId="27636"/>
          <ac:spMkLst>
            <pc:docMk/>
            <pc:sldMk cId="0" sldId="318"/>
            <ac:spMk id="5117" creationId="{00000000-0000-0000-0000-000000000000}"/>
          </ac:spMkLst>
        </pc:spChg>
        <pc:spChg chg="mod">
          <ac:chgData name="Mir Gomez, Pablo" userId="8d3be07d-29e7-4312-aacb-6eda72c0d650" providerId="ADAL" clId="{D0E37CD6-3759-8541-98D3-0739EF79662D}" dt="2022-11-16T17:01:27.455" v="44" actId="27636"/>
          <ac:spMkLst>
            <pc:docMk/>
            <pc:sldMk cId="0" sldId="318"/>
            <ac:spMk id="5118" creationId="{00000000-0000-0000-0000-000000000000}"/>
          </ac:spMkLst>
        </pc:spChg>
        <pc:spChg chg="mod">
          <ac:chgData name="Mir Gomez, Pablo" userId="8d3be07d-29e7-4312-aacb-6eda72c0d650" providerId="ADAL" clId="{D0E37CD6-3759-8541-98D3-0739EF79662D}" dt="2022-11-16T17:01:27.454" v="43" actId="27636"/>
          <ac:spMkLst>
            <pc:docMk/>
            <pc:sldMk cId="0" sldId="318"/>
            <ac:spMk id="5119" creationId="{00000000-0000-0000-0000-000000000000}"/>
          </ac:spMkLst>
        </pc:spChg>
        <pc:spChg chg="mod">
          <ac:chgData name="Mir Gomez, Pablo" userId="8d3be07d-29e7-4312-aacb-6eda72c0d650" providerId="ADAL" clId="{D0E37CD6-3759-8541-98D3-0739EF79662D}" dt="2022-11-16T17:01:27.452" v="40" actId="27636"/>
          <ac:spMkLst>
            <pc:docMk/>
            <pc:sldMk cId="0" sldId="318"/>
            <ac:spMk id="5120" creationId="{00000000-0000-0000-0000-000000000000}"/>
          </ac:spMkLst>
        </pc:spChg>
        <pc:spChg chg="mod">
          <ac:chgData name="Mir Gomez, Pablo" userId="8d3be07d-29e7-4312-aacb-6eda72c0d650" providerId="ADAL" clId="{D0E37CD6-3759-8541-98D3-0739EF79662D}" dt="2022-11-16T17:01:27.450" v="39" actId="27636"/>
          <ac:spMkLst>
            <pc:docMk/>
            <pc:sldMk cId="0" sldId="318"/>
            <ac:spMk id="5121" creationId="{00000000-0000-0000-0000-000000000000}"/>
          </ac:spMkLst>
        </pc:spChg>
        <pc:spChg chg="mod">
          <ac:chgData name="Mir Gomez, Pablo" userId="8d3be07d-29e7-4312-aacb-6eda72c0d650" providerId="ADAL" clId="{D0E37CD6-3759-8541-98D3-0739EF79662D}" dt="2022-11-16T17:01:27.453" v="42" actId="27636"/>
          <ac:spMkLst>
            <pc:docMk/>
            <pc:sldMk cId="0" sldId="318"/>
            <ac:spMk id="5122" creationId="{00000000-0000-0000-0000-000000000000}"/>
          </ac:spMkLst>
        </pc:spChg>
        <pc:spChg chg="mod">
          <ac:chgData name="Mir Gomez, Pablo" userId="8d3be07d-29e7-4312-aacb-6eda72c0d650" providerId="ADAL" clId="{D0E37CD6-3759-8541-98D3-0739EF79662D}" dt="2022-11-16T17:01:27.452" v="41" actId="27636"/>
          <ac:spMkLst>
            <pc:docMk/>
            <pc:sldMk cId="0" sldId="318"/>
            <ac:spMk id="5123" creationId="{00000000-0000-0000-0000-000000000000}"/>
          </ac:spMkLst>
        </pc:spChg>
        <pc:spChg chg="mod">
          <ac:chgData name="Mir Gomez, Pablo" userId="8d3be07d-29e7-4312-aacb-6eda72c0d650" providerId="ADAL" clId="{D0E37CD6-3759-8541-98D3-0739EF79662D}" dt="2022-11-16T17:01:27.582" v="183" actId="27636"/>
          <ac:spMkLst>
            <pc:docMk/>
            <pc:sldMk cId="0" sldId="318"/>
            <ac:spMk id="5125" creationId="{00000000-0000-0000-0000-000000000000}"/>
          </ac:spMkLst>
        </pc:spChg>
        <pc:spChg chg="mod">
          <ac:chgData name="Mir Gomez, Pablo" userId="8d3be07d-29e7-4312-aacb-6eda72c0d650" providerId="ADAL" clId="{D0E37CD6-3759-8541-98D3-0739EF79662D}" dt="2022-11-16T17:01:27.569" v="169" actId="27636"/>
          <ac:spMkLst>
            <pc:docMk/>
            <pc:sldMk cId="0" sldId="318"/>
            <ac:spMk id="5128" creationId="{00000000-0000-0000-0000-000000000000}"/>
          </ac:spMkLst>
        </pc:spChg>
        <pc:spChg chg="mod">
          <ac:chgData name="Mir Gomez, Pablo" userId="8d3be07d-29e7-4312-aacb-6eda72c0d650" providerId="ADAL" clId="{D0E37CD6-3759-8541-98D3-0739EF79662D}" dt="2022-11-16T17:01:27.568" v="168" actId="27636"/>
          <ac:spMkLst>
            <pc:docMk/>
            <pc:sldMk cId="0" sldId="318"/>
            <ac:spMk id="5129" creationId="{00000000-0000-0000-0000-000000000000}"/>
          </ac:spMkLst>
        </pc:spChg>
        <pc:spChg chg="mod">
          <ac:chgData name="Mir Gomez, Pablo" userId="8d3be07d-29e7-4312-aacb-6eda72c0d650" providerId="ADAL" clId="{D0E37CD6-3759-8541-98D3-0739EF79662D}" dt="2022-11-16T17:01:27.570" v="171" actId="27636"/>
          <ac:spMkLst>
            <pc:docMk/>
            <pc:sldMk cId="0" sldId="318"/>
            <ac:spMk id="5130" creationId="{00000000-0000-0000-0000-000000000000}"/>
          </ac:spMkLst>
        </pc:spChg>
        <pc:spChg chg="mod">
          <ac:chgData name="Mir Gomez, Pablo" userId="8d3be07d-29e7-4312-aacb-6eda72c0d650" providerId="ADAL" clId="{D0E37CD6-3759-8541-98D3-0739EF79662D}" dt="2022-11-16T17:01:27.569" v="170" actId="27636"/>
          <ac:spMkLst>
            <pc:docMk/>
            <pc:sldMk cId="0" sldId="318"/>
            <ac:spMk id="5131" creationId="{00000000-0000-0000-0000-000000000000}"/>
          </ac:spMkLst>
        </pc:spChg>
        <pc:spChg chg="mod">
          <ac:chgData name="Mir Gomez, Pablo" userId="8d3be07d-29e7-4312-aacb-6eda72c0d650" providerId="ADAL" clId="{D0E37CD6-3759-8541-98D3-0739EF79662D}" dt="2022-11-16T17:01:27.566" v="165" actId="27636"/>
          <ac:spMkLst>
            <pc:docMk/>
            <pc:sldMk cId="0" sldId="318"/>
            <ac:spMk id="5132" creationId="{00000000-0000-0000-0000-000000000000}"/>
          </ac:spMkLst>
        </pc:spChg>
        <pc:spChg chg="mod">
          <ac:chgData name="Mir Gomez, Pablo" userId="8d3be07d-29e7-4312-aacb-6eda72c0d650" providerId="ADAL" clId="{D0E37CD6-3759-8541-98D3-0739EF79662D}" dt="2022-11-16T17:01:27.565" v="164" actId="27636"/>
          <ac:spMkLst>
            <pc:docMk/>
            <pc:sldMk cId="0" sldId="318"/>
            <ac:spMk id="5133" creationId="{00000000-0000-0000-0000-000000000000}"/>
          </ac:spMkLst>
        </pc:spChg>
        <pc:spChg chg="mod">
          <ac:chgData name="Mir Gomez, Pablo" userId="8d3be07d-29e7-4312-aacb-6eda72c0d650" providerId="ADAL" clId="{D0E37CD6-3759-8541-98D3-0739EF79662D}" dt="2022-11-16T17:01:27.568" v="167" actId="27636"/>
          <ac:spMkLst>
            <pc:docMk/>
            <pc:sldMk cId="0" sldId="318"/>
            <ac:spMk id="5134" creationId="{00000000-0000-0000-0000-000000000000}"/>
          </ac:spMkLst>
        </pc:spChg>
        <pc:spChg chg="mod">
          <ac:chgData name="Mir Gomez, Pablo" userId="8d3be07d-29e7-4312-aacb-6eda72c0d650" providerId="ADAL" clId="{D0E37CD6-3759-8541-98D3-0739EF79662D}" dt="2022-11-16T17:01:27.567" v="166" actId="27636"/>
          <ac:spMkLst>
            <pc:docMk/>
            <pc:sldMk cId="0" sldId="318"/>
            <ac:spMk id="5135" creationId="{00000000-0000-0000-0000-000000000000}"/>
          </ac:spMkLst>
        </pc:spChg>
        <pc:spChg chg="mod">
          <ac:chgData name="Mir Gomez, Pablo" userId="8d3be07d-29e7-4312-aacb-6eda72c0d650" providerId="ADAL" clId="{D0E37CD6-3759-8541-98D3-0739EF79662D}" dt="2022-11-16T17:01:27.565" v="163" actId="27636"/>
          <ac:spMkLst>
            <pc:docMk/>
            <pc:sldMk cId="0" sldId="318"/>
            <ac:spMk id="5138" creationId="{00000000-0000-0000-0000-000000000000}"/>
          </ac:spMkLst>
        </pc:spChg>
        <pc:spChg chg="mod">
          <ac:chgData name="Mir Gomez, Pablo" userId="8d3be07d-29e7-4312-aacb-6eda72c0d650" providerId="ADAL" clId="{D0E37CD6-3759-8541-98D3-0739EF79662D}" dt="2022-11-16T17:01:27.564" v="162" actId="27636"/>
          <ac:spMkLst>
            <pc:docMk/>
            <pc:sldMk cId="0" sldId="318"/>
            <ac:spMk id="5139" creationId="{00000000-0000-0000-0000-000000000000}"/>
          </ac:spMkLst>
        </pc:spChg>
        <pc:spChg chg="mod">
          <ac:chgData name="Mir Gomez, Pablo" userId="8d3be07d-29e7-4312-aacb-6eda72c0d650" providerId="ADAL" clId="{D0E37CD6-3759-8541-98D3-0739EF79662D}" dt="2022-11-16T17:01:27.561" v="159" actId="27636"/>
          <ac:spMkLst>
            <pc:docMk/>
            <pc:sldMk cId="0" sldId="318"/>
            <ac:spMk id="5140" creationId="{00000000-0000-0000-0000-000000000000}"/>
          </ac:spMkLst>
        </pc:spChg>
        <pc:spChg chg="mod">
          <ac:chgData name="Mir Gomez, Pablo" userId="8d3be07d-29e7-4312-aacb-6eda72c0d650" providerId="ADAL" clId="{D0E37CD6-3759-8541-98D3-0739EF79662D}" dt="2022-11-16T17:01:27.561" v="158" actId="27636"/>
          <ac:spMkLst>
            <pc:docMk/>
            <pc:sldMk cId="0" sldId="318"/>
            <ac:spMk id="5141" creationId="{00000000-0000-0000-0000-000000000000}"/>
          </ac:spMkLst>
        </pc:spChg>
        <pc:spChg chg="mod">
          <ac:chgData name="Mir Gomez, Pablo" userId="8d3be07d-29e7-4312-aacb-6eda72c0d650" providerId="ADAL" clId="{D0E37CD6-3759-8541-98D3-0739EF79662D}" dt="2022-11-16T17:01:27.563" v="161" actId="27636"/>
          <ac:spMkLst>
            <pc:docMk/>
            <pc:sldMk cId="0" sldId="318"/>
            <ac:spMk id="5142" creationId="{00000000-0000-0000-0000-000000000000}"/>
          </ac:spMkLst>
        </pc:spChg>
        <pc:spChg chg="mod">
          <ac:chgData name="Mir Gomez, Pablo" userId="8d3be07d-29e7-4312-aacb-6eda72c0d650" providerId="ADAL" clId="{D0E37CD6-3759-8541-98D3-0739EF79662D}" dt="2022-11-16T17:01:27.562" v="160" actId="27636"/>
          <ac:spMkLst>
            <pc:docMk/>
            <pc:sldMk cId="0" sldId="318"/>
            <ac:spMk id="5143" creationId="{00000000-0000-0000-0000-000000000000}"/>
          </ac:spMkLst>
        </pc:spChg>
        <pc:spChg chg="mod">
          <ac:chgData name="Mir Gomez, Pablo" userId="8d3be07d-29e7-4312-aacb-6eda72c0d650" providerId="ADAL" clId="{D0E37CD6-3759-8541-98D3-0739EF79662D}" dt="2022-11-16T17:01:27.571" v="173" actId="27636"/>
          <ac:spMkLst>
            <pc:docMk/>
            <pc:sldMk cId="0" sldId="318"/>
            <ac:spMk id="5144" creationId="{00000000-0000-0000-0000-000000000000}"/>
          </ac:spMkLst>
        </pc:spChg>
        <pc:spChg chg="mod">
          <ac:chgData name="Mir Gomez, Pablo" userId="8d3be07d-29e7-4312-aacb-6eda72c0d650" providerId="ADAL" clId="{D0E37CD6-3759-8541-98D3-0739EF79662D}" dt="2022-11-16T17:01:27.573" v="175" actId="27636"/>
          <ac:spMkLst>
            <pc:docMk/>
            <pc:sldMk cId="0" sldId="318"/>
            <ac:spMk id="5146" creationId="{00000000-0000-0000-0000-000000000000}"/>
          </ac:spMkLst>
        </pc:spChg>
        <pc:spChg chg="mod">
          <ac:chgData name="Mir Gomez, Pablo" userId="8d3be07d-29e7-4312-aacb-6eda72c0d650" providerId="ADAL" clId="{D0E37CD6-3759-8541-98D3-0739EF79662D}" dt="2022-11-16T17:01:27.572" v="174" actId="27636"/>
          <ac:spMkLst>
            <pc:docMk/>
            <pc:sldMk cId="0" sldId="318"/>
            <ac:spMk id="5147" creationId="{00000000-0000-0000-0000-000000000000}"/>
          </ac:spMkLst>
        </pc:spChg>
        <pc:spChg chg="mod">
          <ac:chgData name="Mir Gomez, Pablo" userId="8d3be07d-29e7-4312-aacb-6eda72c0d650" providerId="ADAL" clId="{D0E37CD6-3759-8541-98D3-0739EF79662D}" dt="2022-11-16T17:01:27.571" v="172" actId="27636"/>
          <ac:spMkLst>
            <pc:docMk/>
            <pc:sldMk cId="0" sldId="318"/>
            <ac:spMk id="5151" creationId="{00000000-0000-0000-0000-000000000000}"/>
          </ac:spMkLst>
        </pc:spChg>
      </pc:sldChg>
      <pc:sldChg chg="modSp mod">
        <pc:chgData name="Mir Gomez, Pablo" userId="8d3be07d-29e7-4312-aacb-6eda72c0d650" providerId="ADAL" clId="{D0E37CD6-3759-8541-98D3-0739EF79662D}" dt="2022-11-16T17:01:27.851" v="333" actId="27636"/>
        <pc:sldMkLst>
          <pc:docMk/>
          <pc:sldMk cId="0" sldId="319"/>
        </pc:sldMkLst>
        <pc:spChg chg="mod">
          <ac:chgData name="Mir Gomez, Pablo" userId="8d3be07d-29e7-4312-aacb-6eda72c0d650" providerId="ADAL" clId="{D0E37CD6-3759-8541-98D3-0739EF79662D}" dt="2022-11-16T17:01:27.820" v="299" actId="27636"/>
          <ac:spMkLst>
            <pc:docMk/>
            <pc:sldMk cId="0" sldId="319"/>
            <ac:spMk id="5163" creationId="{00000000-0000-0000-0000-000000000000}"/>
          </ac:spMkLst>
        </pc:spChg>
        <pc:spChg chg="mod">
          <ac:chgData name="Mir Gomez, Pablo" userId="8d3be07d-29e7-4312-aacb-6eda72c0d650" providerId="ADAL" clId="{D0E37CD6-3759-8541-98D3-0739EF79662D}" dt="2022-11-16T17:01:27.797" v="275" actId="27636"/>
          <ac:spMkLst>
            <pc:docMk/>
            <pc:sldMk cId="0" sldId="319"/>
            <ac:spMk id="5164" creationId="{00000000-0000-0000-0000-000000000000}"/>
          </ac:spMkLst>
        </pc:spChg>
        <pc:spChg chg="mod">
          <ac:chgData name="Mir Gomez, Pablo" userId="8d3be07d-29e7-4312-aacb-6eda72c0d650" providerId="ADAL" clId="{D0E37CD6-3759-8541-98D3-0739EF79662D}" dt="2022-11-16T17:01:27.796" v="273" actId="27636"/>
          <ac:spMkLst>
            <pc:docMk/>
            <pc:sldMk cId="0" sldId="319"/>
            <ac:spMk id="5165" creationId="{00000000-0000-0000-0000-000000000000}"/>
          </ac:spMkLst>
        </pc:spChg>
        <pc:spChg chg="mod">
          <ac:chgData name="Mir Gomez, Pablo" userId="8d3be07d-29e7-4312-aacb-6eda72c0d650" providerId="ADAL" clId="{D0E37CD6-3759-8541-98D3-0739EF79662D}" dt="2022-11-16T17:01:27.800" v="277" actId="27636"/>
          <ac:spMkLst>
            <pc:docMk/>
            <pc:sldMk cId="0" sldId="319"/>
            <ac:spMk id="5166" creationId="{00000000-0000-0000-0000-000000000000}"/>
          </ac:spMkLst>
        </pc:spChg>
        <pc:spChg chg="mod">
          <ac:chgData name="Mir Gomez, Pablo" userId="8d3be07d-29e7-4312-aacb-6eda72c0d650" providerId="ADAL" clId="{D0E37CD6-3759-8541-98D3-0739EF79662D}" dt="2022-11-16T17:01:27.794" v="272" actId="27636"/>
          <ac:spMkLst>
            <pc:docMk/>
            <pc:sldMk cId="0" sldId="319"/>
            <ac:spMk id="5167" creationId="{00000000-0000-0000-0000-000000000000}"/>
          </ac:spMkLst>
        </pc:spChg>
        <pc:spChg chg="mod">
          <ac:chgData name="Mir Gomez, Pablo" userId="8d3be07d-29e7-4312-aacb-6eda72c0d650" providerId="ADAL" clId="{D0E37CD6-3759-8541-98D3-0739EF79662D}" dt="2022-11-16T17:01:27.804" v="282" actId="27636"/>
          <ac:spMkLst>
            <pc:docMk/>
            <pc:sldMk cId="0" sldId="319"/>
            <ac:spMk id="5168" creationId="{00000000-0000-0000-0000-000000000000}"/>
          </ac:spMkLst>
        </pc:spChg>
        <pc:spChg chg="mod">
          <ac:chgData name="Mir Gomez, Pablo" userId="8d3be07d-29e7-4312-aacb-6eda72c0d650" providerId="ADAL" clId="{D0E37CD6-3759-8541-98D3-0739EF79662D}" dt="2022-11-16T17:01:27.803" v="281" actId="27636"/>
          <ac:spMkLst>
            <pc:docMk/>
            <pc:sldMk cId="0" sldId="319"/>
            <ac:spMk id="5173" creationId="{00000000-0000-0000-0000-000000000000}"/>
          </ac:spMkLst>
        </pc:spChg>
        <pc:spChg chg="mod">
          <ac:chgData name="Mir Gomez, Pablo" userId="8d3be07d-29e7-4312-aacb-6eda72c0d650" providerId="ADAL" clId="{D0E37CD6-3759-8541-98D3-0739EF79662D}" dt="2022-11-16T17:01:27.796" v="274" actId="27636"/>
          <ac:spMkLst>
            <pc:docMk/>
            <pc:sldMk cId="0" sldId="319"/>
            <ac:spMk id="5174" creationId="{00000000-0000-0000-0000-000000000000}"/>
          </ac:spMkLst>
        </pc:spChg>
        <pc:spChg chg="mod">
          <ac:chgData name="Mir Gomez, Pablo" userId="8d3be07d-29e7-4312-aacb-6eda72c0d650" providerId="ADAL" clId="{D0E37CD6-3759-8541-98D3-0739EF79662D}" dt="2022-11-16T17:01:27.799" v="276" actId="27636"/>
          <ac:spMkLst>
            <pc:docMk/>
            <pc:sldMk cId="0" sldId="319"/>
            <ac:spMk id="5183" creationId="{00000000-0000-0000-0000-000000000000}"/>
          </ac:spMkLst>
        </pc:spChg>
        <pc:spChg chg="mod">
          <ac:chgData name="Mir Gomez, Pablo" userId="8d3be07d-29e7-4312-aacb-6eda72c0d650" providerId="ADAL" clId="{D0E37CD6-3759-8541-98D3-0739EF79662D}" dt="2022-11-16T17:01:27.801" v="278" actId="27636"/>
          <ac:spMkLst>
            <pc:docMk/>
            <pc:sldMk cId="0" sldId="319"/>
            <ac:spMk id="5196" creationId="{00000000-0000-0000-0000-000000000000}"/>
          </ac:spMkLst>
        </pc:spChg>
        <pc:spChg chg="mod">
          <ac:chgData name="Mir Gomez, Pablo" userId="8d3be07d-29e7-4312-aacb-6eda72c0d650" providerId="ADAL" clId="{D0E37CD6-3759-8541-98D3-0739EF79662D}" dt="2022-11-16T17:01:27.789" v="266" actId="27636"/>
          <ac:spMkLst>
            <pc:docMk/>
            <pc:sldMk cId="0" sldId="319"/>
            <ac:spMk id="5197" creationId="{00000000-0000-0000-0000-000000000000}"/>
          </ac:spMkLst>
        </pc:spChg>
        <pc:spChg chg="mod">
          <ac:chgData name="Mir Gomez, Pablo" userId="8d3be07d-29e7-4312-aacb-6eda72c0d650" providerId="ADAL" clId="{D0E37CD6-3759-8541-98D3-0739EF79662D}" dt="2022-11-16T17:01:27.788" v="264" actId="27636"/>
          <ac:spMkLst>
            <pc:docMk/>
            <pc:sldMk cId="0" sldId="319"/>
            <ac:spMk id="5198" creationId="{00000000-0000-0000-0000-000000000000}"/>
          </ac:spMkLst>
        </pc:spChg>
        <pc:spChg chg="mod">
          <ac:chgData name="Mir Gomez, Pablo" userId="8d3be07d-29e7-4312-aacb-6eda72c0d650" providerId="ADAL" clId="{D0E37CD6-3759-8541-98D3-0739EF79662D}" dt="2022-11-16T17:01:27.802" v="279" actId="27636"/>
          <ac:spMkLst>
            <pc:docMk/>
            <pc:sldMk cId="0" sldId="319"/>
            <ac:spMk id="5199" creationId="{00000000-0000-0000-0000-000000000000}"/>
          </ac:spMkLst>
        </pc:spChg>
        <pc:spChg chg="mod">
          <ac:chgData name="Mir Gomez, Pablo" userId="8d3be07d-29e7-4312-aacb-6eda72c0d650" providerId="ADAL" clId="{D0E37CD6-3759-8541-98D3-0739EF79662D}" dt="2022-11-16T17:01:27.805" v="283" actId="27636"/>
          <ac:spMkLst>
            <pc:docMk/>
            <pc:sldMk cId="0" sldId="319"/>
            <ac:spMk id="5200" creationId="{00000000-0000-0000-0000-000000000000}"/>
          </ac:spMkLst>
        </pc:spChg>
        <pc:spChg chg="mod">
          <ac:chgData name="Mir Gomez, Pablo" userId="8d3be07d-29e7-4312-aacb-6eda72c0d650" providerId="ADAL" clId="{D0E37CD6-3759-8541-98D3-0739EF79662D}" dt="2022-11-16T17:01:27.792" v="269" actId="27636"/>
          <ac:spMkLst>
            <pc:docMk/>
            <pc:sldMk cId="0" sldId="319"/>
            <ac:spMk id="5201" creationId="{00000000-0000-0000-0000-000000000000}"/>
          </ac:spMkLst>
        </pc:spChg>
        <pc:spChg chg="mod">
          <ac:chgData name="Mir Gomez, Pablo" userId="8d3be07d-29e7-4312-aacb-6eda72c0d650" providerId="ADAL" clId="{D0E37CD6-3759-8541-98D3-0739EF79662D}" dt="2022-11-16T17:01:27.790" v="267" actId="27636"/>
          <ac:spMkLst>
            <pc:docMk/>
            <pc:sldMk cId="0" sldId="319"/>
            <ac:spMk id="5202" creationId="{00000000-0000-0000-0000-000000000000}"/>
          </ac:spMkLst>
        </pc:spChg>
        <pc:spChg chg="mod">
          <ac:chgData name="Mir Gomez, Pablo" userId="8d3be07d-29e7-4312-aacb-6eda72c0d650" providerId="ADAL" clId="{D0E37CD6-3759-8541-98D3-0739EF79662D}" dt="2022-11-16T17:01:27.803" v="280" actId="27636"/>
          <ac:spMkLst>
            <pc:docMk/>
            <pc:sldMk cId="0" sldId="319"/>
            <ac:spMk id="5203" creationId="{00000000-0000-0000-0000-000000000000}"/>
          </ac:spMkLst>
        </pc:spChg>
        <pc:spChg chg="mod">
          <ac:chgData name="Mir Gomez, Pablo" userId="8d3be07d-29e7-4312-aacb-6eda72c0d650" providerId="ADAL" clId="{D0E37CD6-3759-8541-98D3-0739EF79662D}" dt="2022-11-16T17:01:27.806" v="284" actId="27636"/>
          <ac:spMkLst>
            <pc:docMk/>
            <pc:sldMk cId="0" sldId="319"/>
            <ac:spMk id="5204" creationId="{00000000-0000-0000-0000-000000000000}"/>
          </ac:spMkLst>
        </pc:spChg>
        <pc:spChg chg="mod">
          <ac:chgData name="Mir Gomez, Pablo" userId="8d3be07d-29e7-4312-aacb-6eda72c0d650" providerId="ADAL" clId="{D0E37CD6-3759-8541-98D3-0739EF79662D}" dt="2022-11-16T17:01:27.791" v="268" actId="27636"/>
          <ac:spMkLst>
            <pc:docMk/>
            <pc:sldMk cId="0" sldId="319"/>
            <ac:spMk id="5205" creationId="{00000000-0000-0000-0000-000000000000}"/>
          </ac:spMkLst>
        </pc:spChg>
        <pc:spChg chg="mod">
          <ac:chgData name="Mir Gomez, Pablo" userId="8d3be07d-29e7-4312-aacb-6eda72c0d650" providerId="ADAL" clId="{D0E37CD6-3759-8541-98D3-0739EF79662D}" dt="2022-11-16T17:01:27.789" v="265" actId="27636"/>
          <ac:spMkLst>
            <pc:docMk/>
            <pc:sldMk cId="0" sldId="319"/>
            <ac:spMk id="5206" creationId="{00000000-0000-0000-0000-000000000000}"/>
          </ac:spMkLst>
        </pc:spChg>
        <pc:spChg chg="mod">
          <ac:chgData name="Mir Gomez, Pablo" userId="8d3be07d-29e7-4312-aacb-6eda72c0d650" providerId="ADAL" clId="{D0E37CD6-3759-8541-98D3-0739EF79662D}" dt="2022-11-16T17:01:27.822" v="301" actId="27636"/>
          <ac:spMkLst>
            <pc:docMk/>
            <pc:sldMk cId="0" sldId="319"/>
            <ac:spMk id="5207" creationId="{00000000-0000-0000-0000-000000000000}"/>
          </ac:spMkLst>
        </pc:spChg>
        <pc:spChg chg="mod">
          <ac:chgData name="Mir Gomez, Pablo" userId="8d3be07d-29e7-4312-aacb-6eda72c0d650" providerId="ADAL" clId="{D0E37CD6-3759-8541-98D3-0739EF79662D}" dt="2022-11-16T17:01:27.787" v="263" actId="27636"/>
          <ac:spMkLst>
            <pc:docMk/>
            <pc:sldMk cId="0" sldId="319"/>
            <ac:spMk id="5208" creationId="{00000000-0000-0000-0000-000000000000}"/>
          </ac:spMkLst>
        </pc:spChg>
        <pc:spChg chg="mod">
          <ac:chgData name="Mir Gomez, Pablo" userId="8d3be07d-29e7-4312-aacb-6eda72c0d650" providerId="ADAL" clId="{D0E37CD6-3759-8541-98D3-0739EF79662D}" dt="2022-11-16T17:01:27.819" v="298" actId="27636"/>
          <ac:spMkLst>
            <pc:docMk/>
            <pc:sldMk cId="0" sldId="319"/>
            <ac:spMk id="5212" creationId="{00000000-0000-0000-0000-000000000000}"/>
          </ac:spMkLst>
        </pc:spChg>
        <pc:spChg chg="mod">
          <ac:chgData name="Mir Gomez, Pablo" userId="8d3be07d-29e7-4312-aacb-6eda72c0d650" providerId="ADAL" clId="{D0E37CD6-3759-8541-98D3-0739EF79662D}" dt="2022-11-16T17:01:27.808" v="286" actId="27636"/>
          <ac:spMkLst>
            <pc:docMk/>
            <pc:sldMk cId="0" sldId="319"/>
            <ac:spMk id="5213" creationId="{00000000-0000-0000-0000-000000000000}"/>
          </ac:spMkLst>
        </pc:spChg>
        <pc:spChg chg="mod">
          <ac:chgData name="Mir Gomez, Pablo" userId="8d3be07d-29e7-4312-aacb-6eda72c0d650" providerId="ADAL" clId="{D0E37CD6-3759-8541-98D3-0739EF79662D}" dt="2022-11-16T17:01:27.833" v="313" actId="27636"/>
          <ac:spMkLst>
            <pc:docMk/>
            <pc:sldMk cId="0" sldId="319"/>
            <ac:spMk id="5216" creationId="{00000000-0000-0000-0000-000000000000}"/>
          </ac:spMkLst>
        </pc:spChg>
        <pc:spChg chg="mod">
          <ac:chgData name="Mir Gomez, Pablo" userId="8d3be07d-29e7-4312-aacb-6eda72c0d650" providerId="ADAL" clId="{D0E37CD6-3759-8541-98D3-0739EF79662D}" dt="2022-11-16T17:01:27.824" v="303" actId="27636"/>
          <ac:spMkLst>
            <pc:docMk/>
            <pc:sldMk cId="0" sldId="319"/>
            <ac:spMk id="5217" creationId="{00000000-0000-0000-0000-000000000000}"/>
          </ac:spMkLst>
        </pc:spChg>
        <pc:spChg chg="mod">
          <ac:chgData name="Mir Gomez, Pablo" userId="8d3be07d-29e7-4312-aacb-6eda72c0d650" providerId="ADAL" clId="{D0E37CD6-3759-8541-98D3-0739EF79662D}" dt="2022-11-16T17:01:27.807" v="285" actId="27636"/>
          <ac:spMkLst>
            <pc:docMk/>
            <pc:sldMk cId="0" sldId="319"/>
            <ac:spMk id="5219" creationId="{00000000-0000-0000-0000-000000000000}"/>
          </ac:spMkLst>
        </pc:spChg>
        <pc:spChg chg="mod">
          <ac:chgData name="Mir Gomez, Pablo" userId="8d3be07d-29e7-4312-aacb-6eda72c0d650" providerId="ADAL" clId="{D0E37CD6-3759-8541-98D3-0739EF79662D}" dt="2022-11-16T17:01:27.821" v="300" actId="27636"/>
          <ac:spMkLst>
            <pc:docMk/>
            <pc:sldMk cId="0" sldId="319"/>
            <ac:spMk id="5220" creationId="{00000000-0000-0000-0000-000000000000}"/>
          </ac:spMkLst>
        </pc:spChg>
        <pc:spChg chg="mod">
          <ac:chgData name="Mir Gomez, Pablo" userId="8d3be07d-29e7-4312-aacb-6eda72c0d650" providerId="ADAL" clId="{D0E37CD6-3759-8541-98D3-0739EF79662D}" dt="2022-11-16T17:01:27.793" v="271" actId="27636"/>
          <ac:spMkLst>
            <pc:docMk/>
            <pc:sldMk cId="0" sldId="319"/>
            <ac:spMk id="5223" creationId="{00000000-0000-0000-0000-000000000000}"/>
          </ac:spMkLst>
        </pc:spChg>
        <pc:spChg chg="mod">
          <ac:chgData name="Mir Gomez, Pablo" userId="8d3be07d-29e7-4312-aacb-6eda72c0d650" providerId="ADAL" clId="{D0E37CD6-3759-8541-98D3-0739EF79662D}" dt="2022-11-16T17:01:27.778" v="250" actId="27636"/>
          <ac:spMkLst>
            <pc:docMk/>
            <pc:sldMk cId="0" sldId="319"/>
            <ac:spMk id="5226" creationId="{00000000-0000-0000-0000-000000000000}"/>
          </ac:spMkLst>
        </pc:spChg>
        <pc:spChg chg="mod">
          <ac:chgData name="Mir Gomez, Pablo" userId="8d3be07d-29e7-4312-aacb-6eda72c0d650" providerId="ADAL" clId="{D0E37CD6-3759-8541-98D3-0739EF79662D}" dt="2022-11-16T17:01:27.777" v="249" actId="27636"/>
          <ac:spMkLst>
            <pc:docMk/>
            <pc:sldMk cId="0" sldId="319"/>
            <ac:spMk id="5227" creationId="{00000000-0000-0000-0000-000000000000}"/>
          </ac:spMkLst>
        </pc:spChg>
        <pc:spChg chg="mod">
          <ac:chgData name="Mir Gomez, Pablo" userId="8d3be07d-29e7-4312-aacb-6eda72c0d650" providerId="ADAL" clId="{D0E37CD6-3759-8541-98D3-0739EF79662D}" dt="2022-11-16T17:01:27.772" v="243" actId="27636"/>
          <ac:spMkLst>
            <pc:docMk/>
            <pc:sldMk cId="0" sldId="319"/>
            <ac:spMk id="5229" creationId="{00000000-0000-0000-0000-000000000000}"/>
          </ac:spMkLst>
        </pc:spChg>
        <pc:spChg chg="mod">
          <ac:chgData name="Mir Gomez, Pablo" userId="8d3be07d-29e7-4312-aacb-6eda72c0d650" providerId="ADAL" clId="{D0E37CD6-3759-8541-98D3-0739EF79662D}" dt="2022-11-16T17:01:27.776" v="247" actId="27636"/>
          <ac:spMkLst>
            <pc:docMk/>
            <pc:sldMk cId="0" sldId="319"/>
            <ac:spMk id="5230" creationId="{00000000-0000-0000-0000-000000000000}"/>
          </ac:spMkLst>
        </pc:spChg>
        <pc:spChg chg="mod">
          <ac:chgData name="Mir Gomez, Pablo" userId="8d3be07d-29e7-4312-aacb-6eda72c0d650" providerId="ADAL" clId="{D0E37CD6-3759-8541-98D3-0739EF79662D}" dt="2022-11-16T17:01:27.775" v="246" actId="27636"/>
          <ac:spMkLst>
            <pc:docMk/>
            <pc:sldMk cId="0" sldId="319"/>
            <ac:spMk id="5231" creationId="{00000000-0000-0000-0000-000000000000}"/>
          </ac:spMkLst>
        </pc:spChg>
        <pc:spChg chg="mod">
          <ac:chgData name="Mir Gomez, Pablo" userId="8d3be07d-29e7-4312-aacb-6eda72c0d650" providerId="ADAL" clId="{D0E37CD6-3759-8541-98D3-0739EF79662D}" dt="2022-11-16T17:01:27.767" v="237" actId="27636"/>
          <ac:spMkLst>
            <pc:docMk/>
            <pc:sldMk cId="0" sldId="319"/>
            <ac:spMk id="5232" creationId="{00000000-0000-0000-0000-000000000000}"/>
          </ac:spMkLst>
        </pc:spChg>
        <pc:spChg chg="mod">
          <ac:chgData name="Mir Gomez, Pablo" userId="8d3be07d-29e7-4312-aacb-6eda72c0d650" providerId="ADAL" clId="{D0E37CD6-3759-8541-98D3-0739EF79662D}" dt="2022-11-16T17:01:27.765" v="235" actId="27636"/>
          <ac:spMkLst>
            <pc:docMk/>
            <pc:sldMk cId="0" sldId="319"/>
            <ac:spMk id="5233" creationId="{00000000-0000-0000-0000-000000000000}"/>
          </ac:spMkLst>
        </pc:spChg>
        <pc:spChg chg="mod">
          <ac:chgData name="Mir Gomez, Pablo" userId="8d3be07d-29e7-4312-aacb-6eda72c0d650" providerId="ADAL" clId="{D0E37CD6-3759-8541-98D3-0739EF79662D}" dt="2022-11-16T17:01:27.770" v="241" actId="27636"/>
          <ac:spMkLst>
            <pc:docMk/>
            <pc:sldMk cId="0" sldId="319"/>
            <ac:spMk id="5234" creationId="{00000000-0000-0000-0000-000000000000}"/>
          </ac:spMkLst>
        </pc:spChg>
        <pc:spChg chg="mod">
          <ac:chgData name="Mir Gomez, Pablo" userId="8d3be07d-29e7-4312-aacb-6eda72c0d650" providerId="ADAL" clId="{D0E37CD6-3759-8541-98D3-0739EF79662D}" dt="2022-11-16T17:01:27.769" v="239" actId="27636"/>
          <ac:spMkLst>
            <pc:docMk/>
            <pc:sldMk cId="0" sldId="319"/>
            <ac:spMk id="5235" creationId="{00000000-0000-0000-0000-000000000000}"/>
          </ac:spMkLst>
        </pc:spChg>
        <pc:spChg chg="mod">
          <ac:chgData name="Mir Gomez, Pablo" userId="8d3be07d-29e7-4312-aacb-6eda72c0d650" providerId="ADAL" clId="{D0E37CD6-3759-8541-98D3-0739EF79662D}" dt="2022-11-16T17:01:27.760" v="229" actId="27636"/>
          <ac:spMkLst>
            <pc:docMk/>
            <pc:sldMk cId="0" sldId="319"/>
            <ac:spMk id="5236" creationId="{00000000-0000-0000-0000-000000000000}"/>
          </ac:spMkLst>
        </pc:spChg>
        <pc:spChg chg="mod">
          <ac:chgData name="Mir Gomez, Pablo" userId="8d3be07d-29e7-4312-aacb-6eda72c0d650" providerId="ADAL" clId="{D0E37CD6-3759-8541-98D3-0739EF79662D}" dt="2022-11-16T17:01:27.758" v="227" actId="27636"/>
          <ac:spMkLst>
            <pc:docMk/>
            <pc:sldMk cId="0" sldId="319"/>
            <ac:spMk id="5237" creationId="{00000000-0000-0000-0000-000000000000}"/>
          </ac:spMkLst>
        </pc:spChg>
        <pc:spChg chg="mod">
          <ac:chgData name="Mir Gomez, Pablo" userId="8d3be07d-29e7-4312-aacb-6eda72c0d650" providerId="ADAL" clId="{D0E37CD6-3759-8541-98D3-0739EF79662D}" dt="2022-11-16T17:01:27.764" v="233" actId="27636"/>
          <ac:spMkLst>
            <pc:docMk/>
            <pc:sldMk cId="0" sldId="319"/>
            <ac:spMk id="5238" creationId="{00000000-0000-0000-0000-000000000000}"/>
          </ac:spMkLst>
        </pc:spChg>
        <pc:spChg chg="mod">
          <ac:chgData name="Mir Gomez, Pablo" userId="8d3be07d-29e7-4312-aacb-6eda72c0d650" providerId="ADAL" clId="{D0E37CD6-3759-8541-98D3-0739EF79662D}" dt="2022-11-16T17:01:27.762" v="231" actId="27636"/>
          <ac:spMkLst>
            <pc:docMk/>
            <pc:sldMk cId="0" sldId="319"/>
            <ac:spMk id="5239" creationId="{00000000-0000-0000-0000-000000000000}"/>
          </ac:spMkLst>
        </pc:spChg>
        <pc:spChg chg="mod">
          <ac:chgData name="Mir Gomez, Pablo" userId="8d3be07d-29e7-4312-aacb-6eda72c0d650" providerId="ADAL" clId="{D0E37CD6-3759-8541-98D3-0739EF79662D}" dt="2022-11-16T17:01:27.724" v="187" actId="27636"/>
          <ac:spMkLst>
            <pc:docMk/>
            <pc:sldMk cId="0" sldId="319"/>
            <ac:spMk id="5240" creationId="{00000000-0000-0000-0000-000000000000}"/>
          </ac:spMkLst>
        </pc:spChg>
        <pc:spChg chg="mod">
          <ac:chgData name="Mir Gomez, Pablo" userId="8d3be07d-29e7-4312-aacb-6eda72c0d650" providerId="ADAL" clId="{D0E37CD6-3759-8541-98D3-0739EF79662D}" dt="2022-11-16T17:01:27.723" v="185" actId="27636"/>
          <ac:spMkLst>
            <pc:docMk/>
            <pc:sldMk cId="0" sldId="319"/>
            <ac:spMk id="5241" creationId="{00000000-0000-0000-0000-000000000000}"/>
          </ac:spMkLst>
        </pc:spChg>
        <pc:spChg chg="mod">
          <ac:chgData name="Mir Gomez, Pablo" userId="8d3be07d-29e7-4312-aacb-6eda72c0d650" providerId="ADAL" clId="{D0E37CD6-3759-8541-98D3-0739EF79662D}" dt="2022-11-16T17:01:27.727" v="190" actId="27636"/>
          <ac:spMkLst>
            <pc:docMk/>
            <pc:sldMk cId="0" sldId="319"/>
            <ac:spMk id="5242" creationId="{00000000-0000-0000-0000-000000000000}"/>
          </ac:spMkLst>
        </pc:spChg>
        <pc:spChg chg="mod">
          <ac:chgData name="Mir Gomez, Pablo" userId="8d3be07d-29e7-4312-aacb-6eda72c0d650" providerId="ADAL" clId="{D0E37CD6-3759-8541-98D3-0739EF79662D}" dt="2022-11-16T17:01:27.726" v="189" actId="27636"/>
          <ac:spMkLst>
            <pc:docMk/>
            <pc:sldMk cId="0" sldId="319"/>
            <ac:spMk id="5243" creationId="{00000000-0000-0000-0000-000000000000}"/>
          </ac:spMkLst>
        </pc:spChg>
        <pc:spChg chg="mod">
          <ac:chgData name="Mir Gomez, Pablo" userId="8d3be07d-29e7-4312-aacb-6eda72c0d650" providerId="ADAL" clId="{D0E37CD6-3759-8541-98D3-0739EF79662D}" dt="2022-11-16T17:01:27.848" v="330" actId="27636"/>
          <ac:spMkLst>
            <pc:docMk/>
            <pc:sldMk cId="0" sldId="319"/>
            <ac:spMk id="5244" creationId="{00000000-0000-0000-0000-000000000000}"/>
          </ac:spMkLst>
        </pc:spChg>
        <pc:spChg chg="mod">
          <ac:chgData name="Mir Gomez, Pablo" userId="8d3be07d-29e7-4312-aacb-6eda72c0d650" providerId="ADAL" clId="{D0E37CD6-3759-8541-98D3-0739EF79662D}" dt="2022-11-16T17:01:27.847" v="329" actId="27636"/>
          <ac:spMkLst>
            <pc:docMk/>
            <pc:sldMk cId="0" sldId="319"/>
            <ac:spMk id="5245" creationId="{00000000-0000-0000-0000-000000000000}"/>
          </ac:spMkLst>
        </pc:spChg>
        <pc:spChg chg="mod">
          <ac:chgData name="Mir Gomez, Pablo" userId="8d3be07d-29e7-4312-aacb-6eda72c0d650" providerId="ADAL" clId="{D0E37CD6-3759-8541-98D3-0739EF79662D}" dt="2022-11-16T17:01:27.721" v="184" actId="27636"/>
          <ac:spMkLst>
            <pc:docMk/>
            <pc:sldMk cId="0" sldId="319"/>
            <ac:spMk id="5246" creationId="{00000000-0000-0000-0000-000000000000}"/>
          </ac:spMkLst>
        </pc:spChg>
        <pc:spChg chg="mod">
          <ac:chgData name="Mir Gomez, Pablo" userId="8d3be07d-29e7-4312-aacb-6eda72c0d650" providerId="ADAL" clId="{D0E37CD6-3759-8541-98D3-0739EF79662D}" dt="2022-11-16T17:01:27.850" v="332" actId="27636"/>
          <ac:spMkLst>
            <pc:docMk/>
            <pc:sldMk cId="0" sldId="319"/>
            <ac:spMk id="5247" creationId="{00000000-0000-0000-0000-000000000000}"/>
          </ac:spMkLst>
        </pc:spChg>
        <pc:spChg chg="mod">
          <ac:chgData name="Mir Gomez, Pablo" userId="8d3be07d-29e7-4312-aacb-6eda72c0d650" providerId="ADAL" clId="{D0E37CD6-3759-8541-98D3-0739EF79662D}" dt="2022-11-16T17:01:27.842" v="324" actId="27636"/>
          <ac:spMkLst>
            <pc:docMk/>
            <pc:sldMk cId="0" sldId="319"/>
            <ac:spMk id="5248" creationId="{00000000-0000-0000-0000-000000000000}"/>
          </ac:spMkLst>
        </pc:spChg>
        <pc:spChg chg="mod">
          <ac:chgData name="Mir Gomez, Pablo" userId="8d3be07d-29e7-4312-aacb-6eda72c0d650" providerId="ADAL" clId="{D0E37CD6-3759-8541-98D3-0739EF79662D}" dt="2022-11-16T17:01:27.840" v="322" actId="27636"/>
          <ac:spMkLst>
            <pc:docMk/>
            <pc:sldMk cId="0" sldId="319"/>
            <ac:spMk id="5249" creationId="{00000000-0000-0000-0000-000000000000}"/>
          </ac:spMkLst>
        </pc:spChg>
        <pc:spChg chg="mod">
          <ac:chgData name="Mir Gomez, Pablo" userId="8d3be07d-29e7-4312-aacb-6eda72c0d650" providerId="ADAL" clId="{D0E37CD6-3759-8541-98D3-0739EF79662D}" dt="2022-11-16T17:01:27.845" v="327" actId="27636"/>
          <ac:spMkLst>
            <pc:docMk/>
            <pc:sldMk cId="0" sldId="319"/>
            <ac:spMk id="5250" creationId="{00000000-0000-0000-0000-000000000000}"/>
          </ac:spMkLst>
        </pc:spChg>
        <pc:spChg chg="mod">
          <ac:chgData name="Mir Gomez, Pablo" userId="8d3be07d-29e7-4312-aacb-6eda72c0d650" providerId="ADAL" clId="{D0E37CD6-3759-8541-98D3-0739EF79662D}" dt="2022-11-16T17:01:27.843" v="325" actId="27636"/>
          <ac:spMkLst>
            <pc:docMk/>
            <pc:sldMk cId="0" sldId="319"/>
            <ac:spMk id="5251" creationId="{00000000-0000-0000-0000-000000000000}"/>
          </ac:spMkLst>
        </pc:spChg>
        <pc:spChg chg="mod">
          <ac:chgData name="Mir Gomez, Pablo" userId="8d3be07d-29e7-4312-aacb-6eda72c0d650" providerId="ADAL" clId="{D0E37CD6-3759-8541-98D3-0739EF79662D}" dt="2022-11-16T17:01:27.835" v="316" actId="27636"/>
          <ac:spMkLst>
            <pc:docMk/>
            <pc:sldMk cId="0" sldId="319"/>
            <ac:spMk id="5252" creationId="{00000000-0000-0000-0000-000000000000}"/>
          </ac:spMkLst>
        </pc:spChg>
        <pc:spChg chg="mod">
          <ac:chgData name="Mir Gomez, Pablo" userId="8d3be07d-29e7-4312-aacb-6eda72c0d650" providerId="ADAL" clId="{D0E37CD6-3759-8541-98D3-0739EF79662D}" dt="2022-11-16T17:01:27.833" v="314" actId="27636"/>
          <ac:spMkLst>
            <pc:docMk/>
            <pc:sldMk cId="0" sldId="319"/>
            <ac:spMk id="5253" creationId="{00000000-0000-0000-0000-000000000000}"/>
          </ac:spMkLst>
        </pc:spChg>
        <pc:spChg chg="mod">
          <ac:chgData name="Mir Gomez, Pablo" userId="8d3be07d-29e7-4312-aacb-6eda72c0d650" providerId="ADAL" clId="{D0E37CD6-3759-8541-98D3-0739EF79662D}" dt="2022-11-16T17:01:27.838" v="320" actId="27636"/>
          <ac:spMkLst>
            <pc:docMk/>
            <pc:sldMk cId="0" sldId="319"/>
            <ac:spMk id="5254" creationId="{00000000-0000-0000-0000-000000000000}"/>
          </ac:spMkLst>
        </pc:spChg>
        <pc:spChg chg="mod">
          <ac:chgData name="Mir Gomez, Pablo" userId="8d3be07d-29e7-4312-aacb-6eda72c0d650" providerId="ADAL" clId="{D0E37CD6-3759-8541-98D3-0739EF79662D}" dt="2022-11-16T17:01:27.837" v="318" actId="27636"/>
          <ac:spMkLst>
            <pc:docMk/>
            <pc:sldMk cId="0" sldId="319"/>
            <ac:spMk id="5255" creationId="{00000000-0000-0000-0000-000000000000}"/>
          </ac:spMkLst>
        </pc:spChg>
        <pc:spChg chg="mod">
          <ac:chgData name="Mir Gomez, Pablo" userId="8d3be07d-29e7-4312-aacb-6eda72c0d650" providerId="ADAL" clId="{D0E37CD6-3759-8541-98D3-0739EF79662D}" dt="2022-11-16T17:01:27.743" v="210" actId="27636"/>
          <ac:spMkLst>
            <pc:docMk/>
            <pc:sldMk cId="0" sldId="319"/>
            <ac:spMk id="5256" creationId="{00000000-0000-0000-0000-000000000000}"/>
          </ac:spMkLst>
        </pc:spChg>
        <pc:spChg chg="mod">
          <ac:chgData name="Mir Gomez, Pablo" userId="8d3be07d-29e7-4312-aacb-6eda72c0d650" providerId="ADAL" clId="{D0E37CD6-3759-8541-98D3-0739EF79662D}" dt="2022-11-16T17:01:27.741" v="208" actId="27636"/>
          <ac:spMkLst>
            <pc:docMk/>
            <pc:sldMk cId="0" sldId="319"/>
            <ac:spMk id="5257" creationId="{00000000-0000-0000-0000-000000000000}"/>
          </ac:spMkLst>
        </pc:spChg>
        <pc:spChg chg="mod">
          <ac:chgData name="Mir Gomez, Pablo" userId="8d3be07d-29e7-4312-aacb-6eda72c0d650" providerId="ADAL" clId="{D0E37CD6-3759-8541-98D3-0739EF79662D}" dt="2022-11-16T17:01:27.745" v="212" actId="27636"/>
          <ac:spMkLst>
            <pc:docMk/>
            <pc:sldMk cId="0" sldId="319"/>
            <ac:spMk id="5258" creationId="{00000000-0000-0000-0000-000000000000}"/>
          </ac:spMkLst>
        </pc:spChg>
        <pc:spChg chg="mod">
          <ac:chgData name="Mir Gomez, Pablo" userId="8d3be07d-29e7-4312-aacb-6eda72c0d650" providerId="ADAL" clId="{D0E37CD6-3759-8541-98D3-0739EF79662D}" dt="2022-11-16T17:01:27.744" v="211" actId="27636"/>
          <ac:spMkLst>
            <pc:docMk/>
            <pc:sldMk cId="0" sldId="319"/>
            <ac:spMk id="5259" creationId="{00000000-0000-0000-0000-000000000000}"/>
          </ac:spMkLst>
        </pc:spChg>
        <pc:spChg chg="mod">
          <ac:chgData name="Mir Gomez, Pablo" userId="8d3be07d-29e7-4312-aacb-6eda72c0d650" providerId="ADAL" clId="{D0E37CD6-3759-8541-98D3-0739EF79662D}" dt="2022-11-16T17:01:27.737" v="203" actId="27636"/>
          <ac:spMkLst>
            <pc:docMk/>
            <pc:sldMk cId="0" sldId="319"/>
            <ac:spMk id="5260" creationId="{00000000-0000-0000-0000-000000000000}"/>
          </ac:spMkLst>
        </pc:spChg>
        <pc:spChg chg="mod">
          <ac:chgData name="Mir Gomez, Pablo" userId="8d3be07d-29e7-4312-aacb-6eda72c0d650" providerId="ADAL" clId="{D0E37CD6-3759-8541-98D3-0739EF79662D}" dt="2022-11-16T17:01:27.735" v="201" actId="27636"/>
          <ac:spMkLst>
            <pc:docMk/>
            <pc:sldMk cId="0" sldId="319"/>
            <ac:spMk id="5261" creationId="{00000000-0000-0000-0000-000000000000}"/>
          </ac:spMkLst>
        </pc:spChg>
        <pc:spChg chg="mod">
          <ac:chgData name="Mir Gomez, Pablo" userId="8d3be07d-29e7-4312-aacb-6eda72c0d650" providerId="ADAL" clId="{D0E37CD6-3759-8541-98D3-0739EF79662D}" dt="2022-11-16T17:01:27.740" v="206" actId="27636"/>
          <ac:spMkLst>
            <pc:docMk/>
            <pc:sldMk cId="0" sldId="319"/>
            <ac:spMk id="5262" creationId="{00000000-0000-0000-0000-000000000000}"/>
          </ac:spMkLst>
        </pc:spChg>
        <pc:spChg chg="mod">
          <ac:chgData name="Mir Gomez, Pablo" userId="8d3be07d-29e7-4312-aacb-6eda72c0d650" providerId="ADAL" clId="{D0E37CD6-3759-8541-98D3-0739EF79662D}" dt="2022-11-16T17:01:27.738" v="205" actId="27636"/>
          <ac:spMkLst>
            <pc:docMk/>
            <pc:sldMk cId="0" sldId="319"/>
            <ac:spMk id="5263" creationId="{00000000-0000-0000-0000-000000000000}"/>
          </ac:spMkLst>
        </pc:spChg>
        <pc:spChg chg="mod">
          <ac:chgData name="Mir Gomez, Pablo" userId="8d3be07d-29e7-4312-aacb-6eda72c0d650" providerId="ADAL" clId="{D0E37CD6-3759-8541-98D3-0739EF79662D}" dt="2022-11-16T17:01:27.731" v="195" actId="27636"/>
          <ac:spMkLst>
            <pc:docMk/>
            <pc:sldMk cId="0" sldId="319"/>
            <ac:spMk id="5264" creationId="{00000000-0000-0000-0000-000000000000}"/>
          </ac:spMkLst>
        </pc:spChg>
        <pc:spChg chg="mod">
          <ac:chgData name="Mir Gomez, Pablo" userId="8d3be07d-29e7-4312-aacb-6eda72c0d650" providerId="ADAL" clId="{D0E37CD6-3759-8541-98D3-0739EF79662D}" dt="2022-11-16T17:01:27.729" v="193" actId="27636"/>
          <ac:spMkLst>
            <pc:docMk/>
            <pc:sldMk cId="0" sldId="319"/>
            <ac:spMk id="5265" creationId="{00000000-0000-0000-0000-000000000000}"/>
          </ac:spMkLst>
        </pc:spChg>
        <pc:spChg chg="mod">
          <ac:chgData name="Mir Gomez, Pablo" userId="8d3be07d-29e7-4312-aacb-6eda72c0d650" providerId="ADAL" clId="{D0E37CD6-3759-8541-98D3-0739EF79662D}" dt="2022-11-16T17:01:27.734" v="199" actId="27636"/>
          <ac:spMkLst>
            <pc:docMk/>
            <pc:sldMk cId="0" sldId="319"/>
            <ac:spMk id="5266" creationId="{00000000-0000-0000-0000-000000000000}"/>
          </ac:spMkLst>
        </pc:spChg>
        <pc:spChg chg="mod">
          <ac:chgData name="Mir Gomez, Pablo" userId="8d3be07d-29e7-4312-aacb-6eda72c0d650" providerId="ADAL" clId="{D0E37CD6-3759-8541-98D3-0739EF79662D}" dt="2022-11-16T17:01:27.733" v="197" actId="27636"/>
          <ac:spMkLst>
            <pc:docMk/>
            <pc:sldMk cId="0" sldId="319"/>
            <ac:spMk id="5267" creationId="{00000000-0000-0000-0000-000000000000}"/>
          </ac:spMkLst>
        </pc:spChg>
        <pc:spChg chg="mod">
          <ac:chgData name="Mir Gomez, Pablo" userId="8d3be07d-29e7-4312-aacb-6eda72c0d650" providerId="ADAL" clId="{D0E37CD6-3759-8541-98D3-0739EF79662D}" dt="2022-11-16T17:01:27.729" v="192" actId="27636"/>
          <ac:spMkLst>
            <pc:docMk/>
            <pc:sldMk cId="0" sldId="319"/>
            <ac:spMk id="5271" creationId="{00000000-0000-0000-0000-000000000000}"/>
          </ac:spMkLst>
        </pc:spChg>
        <pc:spChg chg="mod">
          <ac:chgData name="Mir Gomez, Pablo" userId="8d3be07d-29e7-4312-aacb-6eda72c0d650" providerId="ADAL" clId="{D0E37CD6-3759-8541-98D3-0739EF79662D}" dt="2022-11-16T17:01:27.817" v="296" actId="27636"/>
          <ac:spMkLst>
            <pc:docMk/>
            <pc:sldMk cId="0" sldId="319"/>
            <ac:spMk id="5272" creationId="{00000000-0000-0000-0000-000000000000}"/>
          </ac:spMkLst>
        </pc:spChg>
        <pc:spChg chg="mod">
          <ac:chgData name="Mir Gomez, Pablo" userId="8d3be07d-29e7-4312-aacb-6eda72c0d650" providerId="ADAL" clId="{D0E37CD6-3759-8541-98D3-0739EF79662D}" dt="2022-11-16T17:01:27.817" v="295" actId="27636"/>
          <ac:spMkLst>
            <pc:docMk/>
            <pc:sldMk cId="0" sldId="319"/>
            <ac:spMk id="5273" creationId="{00000000-0000-0000-0000-000000000000}"/>
          </ac:spMkLst>
        </pc:spChg>
        <pc:spChg chg="mod">
          <ac:chgData name="Mir Gomez, Pablo" userId="8d3be07d-29e7-4312-aacb-6eda72c0d650" providerId="ADAL" clId="{D0E37CD6-3759-8541-98D3-0739EF79662D}" dt="2022-11-16T17:01:27.818" v="297" actId="27636"/>
          <ac:spMkLst>
            <pc:docMk/>
            <pc:sldMk cId="0" sldId="319"/>
            <ac:spMk id="5275" creationId="{00000000-0000-0000-0000-000000000000}"/>
          </ac:spMkLst>
        </pc:spChg>
        <pc:spChg chg="mod">
          <ac:chgData name="Mir Gomez, Pablo" userId="8d3be07d-29e7-4312-aacb-6eda72c0d650" providerId="ADAL" clId="{D0E37CD6-3759-8541-98D3-0739EF79662D}" dt="2022-11-16T17:01:27.815" v="293" actId="27636"/>
          <ac:spMkLst>
            <pc:docMk/>
            <pc:sldMk cId="0" sldId="319"/>
            <ac:spMk id="5276" creationId="{00000000-0000-0000-0000-000000000000}"/>
          </ac:spMkLst>
        </pc:spChg>
        <pc:spChg chg="mod">
          <ac:chgData name="Mir Gomez, Pablo" userId="8d3be07d-29e7-4312-aacb-6eda72c0d650" providerId="ADAL" clId="{D0E37CD6-3759-8541-98D3-0739EF79662D}" dt="2022-11-16T17:01:27.814" v="292" actId="27636"/>
          <ac:spMkLst>
            <pc:docMk/>
            <pc:sldMk cId="0" sldId="319"/>
            <ac:spMk id="5277" creationId="{00000000-0000-0000-0000-000000000000}"/>
          </ac:spMkLst>
        </pc:spChg>
        <pc:spChg chg="mod">
          <ac:chgData name="Mir Gomez, Pablo" userId="8d3be07d-29e7-4312-aacb-6eda72c0d650" providerId="ADAL" clId="{D0E37CD6-3759-8541-98D3-0739EF79662D}" dt="2022-11-16T17:01:27.815" v="294" actId="27636"/>
          <ac:spMkLst>
            <pc:docMk/>
            <pc:sldMk cId="0" sldId="319"/>
            <ac:spMk id="5278" creationId="{00000000-0000-0000-0000-000000000000}"/>
          </ac:spMkLst>
        </pc:spChg>
        <pc:spChg chg="mod">
          <ac:chgData name="Mir Gomez, Pablo" userId="8d3be07d-29e7-4312-aacb-6eda72c0d650" providerId="ADAL" clId="{D0E37CD6-3759-8541-98D3-0739EF79662D}" dt="2022-11-16T17:01:27.813" v="291" actId="27636"/>
          <ac:spMkLst>
            <pc:docMk/>
            <pc:sldMk cId="0" sldId="319"/>
            <ac:spMk id="5280" creationId="{00000000-0000-0000-0000-000000000000}"/>
          </ac:spMkLst>
        </pc:spChg>
        <pc:spChg chg="mod">
          <ac:chgData name="Mir Gomez, Pablo" userId="8d3be07d-29e7-4312-aacb-6eda72c0d650" providerId="ADAL" clId="{D0E37CD6-3759-8541-98D3-0739EF79662D}" dt="2022-11-16T17:01:27.810" v="288" actId="27636"/>
          <ac:spMkLst>
            <pc:docMk/>
            <pc:sldMk cId="0" sldId="319"/>
            <ac:spMk id="5284" creationId="{00000000-0000-0000-0000-000000000000}"/>
          </ac:spMkLst>
        </pc:spChg>
        <pc:spChg chg="mod">
          <ac:chgData name="Mir Gomez, Pablo" userId="8d3be07d-29e7-4312-aacb-6eda72c0d650" providerId="ADAL" clId="{D0E37CD6-3759-8541-98D3-0739EF79662D}" dt="2022-11-16T17:01:27.809" v="287" actId="27636"/>
          <ac:spMkLst>
            <pc:docMk/>
            <pc:sldMk cId="0" sldId="319"/>
            <ac:spMk id="5285" creationId="{00000000-0000-0000-0000-000000000000}"/>
          </ac:spMkLst>
        </pc:spChg>
        <pc:spChg chg="mod">
          <ac:chgData name="Mir Gomez, Pablo" userId="8d3be07d-29e7-4312-aacb-6eda72c0d650" providerId="ADAL" clId="{D0E37CD6-3759-8541-98D3-0739EF79662D}" dt="2022-11-16T17:01:27.812" v="290" actId="27636"/>
          <ac:spMkLst>
            <pc:docMk/>
            <pc:sldMk cId="0" sldId="319"/>
            <ac:spMk id="5286" creationId="{00000000-0000-0000-0000-000000000000}"/>
          </ac:spMkLst>
        </pc:spChg>
        <pc:spChg chg="mod">
          <ac:chgData name="Mir Gomez, Pablo" userId="8d3be07d-29e7-4312-aacb-6eda72c0d650" providerId="ADAL" clId="{D0E37CD6-3759-8541-98D3-0739EF79662D}" dt="2022-11-16T17:01:27.811" v="289" actId="27636"/>
          <ac:spMkLst>
            <pc:docMk/>
            <pc:sldMk cId="0" sldId="319"/>
            <ac:spMk id="5287" creationId="{00000000-0000-0000-0000-000000000000}"/>
          </ac:spMkLst>
        </pc:spChg>
        <pc:spChg chg="mod">
          <ac:chgData name="Mir Gomez, Pablo" userId="8d3be07d-29e7-4312-aacb-6eda72c0d650" providerId="ADAL" clId="{D0E37CD6-3759-8541-98D3-0739EF79662D}" dt="2022-11-16T17:01:27.828" v="308" actId="27636"/>
          <ac:spMkLst>
            <pc:docMk/>
            <pc:sldMk cId="0" sldId="319"/>
            <ac:spMk id="5288" creationId="{00000000-0000-0000-0000-000000000000}"/>
          </ac:spMkLst>
        </pc:spChg>
        <pc:spChg chg="mod">
          <ac:chgData name="Mir Gomez, Pablo" userId="8d3be07d-29e7-4312-aacb-6eda72c0d650" providerId="ADAL" clId="{D0E37CD6-3759-8541-98D3-0739EF79662D}" dt="2022-11-16T17:01:27.827" v="307" actId="27636"/>
          <ac:spMkLst>
            <pc:docMk/>
            <pc:sldMk cId="0" sldId="319"/>
            <ac:spMk id="5289" creationId="{00000000-0000-0000-0000-000000000000}"/>
          </ac:spMkLst>
        </pc:spChg>
        <pc:spChg chg="mod">
          <ac:chgData name="Mir Gomez, Pablo" userId="8d3be07d-29e7-4312-aacb-6eda72c0d650" providerId="ADAL" clId="{D0E37CD6-3759-8541-98D3-0739EF79662D}" dt="2022-11-16T17:01:27.832" v="312" actId="27636"/>
          <ac:spMkLst>
            <pc:docMk/>
            <pc:sldMk cId="0" sldId="319"/>
            <ac:spMk id="5290" creationId="{00000000-0000-0000-0000-000000000000}"/>
          </ac:spMkLst>
        </pc:spChg>
        <pc:spChg chg="mod">
          <ac:chgData name="Mir Gomez, Pablo" userId="8d3be07d-29e7-4312-aacb-6eda72c0d650" providerId="ADAL" clId="{D0E37CD6-3759-8541-98D3-0739EF79662D}" dt="2022-11-16T17:01:27.829" v="310" actId="27636"/>
          <ac:spMkLst>
            <pc:docMk/>
            <pc:sldMk cId="0" sldId="319"/>
            <ac:spMk id="5291" creationId="{00000000-0000-0000-0000-000000000000}"/>
          </ac:spMkLst>
        </pc:spChg>
        <pc:spChg chg="mod">
          <ac:chgData name="Mir Gomez, Pablo" userId="8d3be07d-29e7-4312-aacb-6eda72c0d650" providerId="ADAL" clId="{D0E37CD6-3759-8541-98D3-0739EF79662D}" dt="2022-11-16T17:01:27.825" v="304" actId="27636"/>
          <ac:spMkLst>
            <pc:docMk/>
            <pc:sldMk cId="0" sldId="319"/>
            <ac:spMk id="5292" creationId="{00000000-0000-0000-0000-000000000000}"/>
          </ac:spMkLst>
        </pc:spChg>
        <pc:spChg chg="mod">
          <ac:chgData name="Mir Gomez, Pablo" userId="8d3be07d-29e7-4312-aacb-6eda72c0d650" providerId="ADAL" clId="{D0E37CD6-3759-8541-98D3-0739EF79662D}" dt="2022-11-16T17:01:27.823" v="302" actId="27636"/>
          <ac:spMkLst>
            <pc:docMk/>
            <pc:sldMk cId="0" sldId="319"/>
            <ac:spMk id="5293" creationId="{00000000-0000-0000-0000-000000000000}"/>
          </ac:spMkLst>
        </pc:spChg>
        <pc:spChg chg="mod">
          <ac:chgData name="Mir Gomez, Pablo" userId="8d3be07d-29e7-4312-aacb-6eda72c0d650" providerId="ADAL" clId="{D0E37CD6-3759-8541-98D3-0739EF79662D}" dt="2022-11-16T17:01:27.826" v="306" actId="27636"/>
          <ac:spMkLst>
            <pc:docMk/>
            <pc:sldMk cId="0" sldId="319"/>
            <ac:spMk id="5294" creationId="{00000000-0000-0000-0000-000000000000}"/>
          </ac:spMkLst>
        </pc:spChg>
        <pc:spChg chg="mod">
          <ac:chgData name="Mir Gomez, Pablo" userId="8d3be07d-29e7-4312-aacb-6eda72c0d650" providerId="ADAL" clId="{D0E37CD6-3759-8541-98D3-0739EF79662D}" dt="2022-11-16T17:01:27.825" v="305" actId="27636"/>
          <ac:spMkLst>
            <pc:docMk/>
            <pc:sldMk cId="0" sldId="319"/>
            <ac:spMk id="5295" creationId="{00000000-0000-0000-0000-000000000000}"/>
          </ac:spMkLst>
        </pc:spChg>
        <pc:spChg chg="mod">
          <ac:chgData name="Mir Gomez, Pablo" userId="8d3be07d-29e7-4312-aacb-6eda72c0d650" providerId="ADAL" clId="{D0E37CD6-3759-8541-98D3-0739EF79662D}" dt="2022-11-16T17:01:27.784" v="258" actId="27636"/>
          <ac:spMkLst>
            <pc:docMk/>
            <pc:sldMk cId="0" sldId="319"/>
            <ac:spMk id="5299" creationId="{00000000-0000-0000-0000-000000000000}"/>
          </ac:spMkLst>
        </pc:spChg>
        <pc:spChg chg="mod">
          <ac:chgData name="Mir Gomez, Pablo" userId="8d3be07d-29e7-4312-aacb-6eda72c0d650" providerId="ADAL" clId="{D0E37CD6-3759-8541-98D3-0739EF79662D}" dt="2022-11-16T17:01:27.781" v="255" actId="27636"/>
          <ac:spMkLst>
            <pc:docMk/>
            <pc:sldMk cId="0" sldId="319"/>
            <ac:spMk id="5301" creationId="{00000000-0000-0000-0000-000000000000}"/>
          </ac:spMkLst>
        </pc:spChg>
        <pc:spChg chg="mod">
          <ac:chgData name="Mir Gomez, Pablo" userId="8d3be07d-29e7-4312-aacb-6eda72c0d650" providerId="ADAL" clId="{D0E37CD6-3759-8541-98D3-0739EF79662D}" dt="2022-11-16T17:01:27.780" v="254" actId="27636"/>
          <ac:spMkLst>
            <pc:docMk/>
            <pc:sldMk cId="0" sldId="319"/>
            <ac:spMk id="5302" creationId="{00000000-0000-0000-0000-000000000000}"/>
          </ac:spMkLst>
        </pc:spChg>
        <pc:spChg chg="mod">
          <ac:chgData name="Mir Gomez, Pablo" userId="8d3be07d-29e7-4312-aacb-6eda72c0d650" providerId="ADAL" clId="{D0E37CD6-3759-8541-98D3-0739EF79662D}" dt="2022-11-16T17:01:27.783" v="257" actId="27636"/>
          <ac:spMkLst>
            <pc:docMk/>
            <pc:sldMk cId="0" sldId="319"/>
            <ac:spMk id="5303" creationId="{00000000-0000-0000-0000-000000000000}"/>
          </ac:spMkLst>
        </pc:spChg>
        <pc:spChg chg="mod">
          <ac:chgData name="Mir Gomez, Pablo" userId="8d3be07d-29e7-4312-aacb-6eda72c0d650" providerId="ADAL" clId="{D0E37CD6-3759-8541-98D3-0739EF79662D}" dt="2022-11-16T17:01:27.782" v="256" actId="27636"/>
          <ac:spMkLst>
            <pc:docMk/>
            <pc:sldMk cId="0" sldId="319"/>
            <ac:spMk id="5304" creationId="{00000000-0000-0000-0000-000000000000}"/>
          </ac:spMkLst>
        </pc:spChg>
        <pc:spChg chg="mod">
          <ac:chgData name="Mir Gomez, Pablo" userId="8d3be07d-29e7-4312-aacb-6eda72c0d650" providerId="ADAL" clId="{D0E37CD6-3759-8541-98D3-0739EF79662D}" dt="2022-11-16T17:01:27.779" v="252" actId="27636"/>
          <ac:spMkLst>
            <pc:docMk/>
            <pc:sldMk cId="0" sldId="319"/>
            <ac:spMk id="5305" creationId="{00000000-0000-0000-0000-000000000000}"/>
          </ac:spMkLst>
        </pc:spChg>
        <pc:spChg chg="mod">
          <ac:chgData name="Mir Gomez, Pablo" userId="8d3be07d-29e7-4312-aacb-6eda72c0d650" providerId="ADAL" clId="{D0E37CD6-3759-8541-98D3-0739EF79662D}" dt="2022-11-16T17:01:27.779" v="251" actId="27636"/>
          <ac:spMkLst>
            <pc:docMk/>
            <pc:sldMk cId="0" sldId="319"/>
            <ac:spMk id="5306" creationId="{00000000-0000-0000-0000-000000000000}"/>
          </ac:spMkLst>
        </pc:spChg>
        <pc:spChg chg="mod">
          <ac:chgData name="Mir Gomez, Pablo" userId="8d3be07d-29e7-4312-aacb-6eda72c0d650" providerId="ADAL" clId="{D0E37CD6-3759-8541-98D3-0739EF79662D}" dt="2022-11-16T17:01:27.780" v="253" actId="27636"/>
          <ac:spMkLst>
            <pc:docMk/>
            <pc:sldMk cId="0" sldId="319"/>
            <ac:spMk id="5307" creationId="{00000000-0000-0000-0000-000000000000}"/>
          </ac:spMkLst>
        </pc:spChg>
        <pc:spChg chg="mod">
          <ac:chgData name="Mir Gomez, Pablo" userId="8d3be07d-29e7-4312-aacb-6eda72c0d650" providerId="ADAL" clId="{D0E37CD6-3759-8541-98D3-0739EF79662D}" dt="2022-11-16T17:01:27.753" v="222" actId="27636"/>
          <ac:spMkLst>
            <pc:docMk/>
            <pc:sldMk cId="0" sldId="319"/>
            <ac:spMk id="5309" creationId="{00000000-0000-0000-0000-000000000000}"/>
          </ac:spMkLst>
        </pc:spChg>
        <pc:spChg chg="mod">
          <ac:chgData name="Mir Gomez, Pablo" userId="8d3be07d-29e7-4312-aacb-6eda72c0d650" providerId="ADAL" clId="{D0E37CD6-3759-8541-98D3-0739EF79662D}" dt="2022-11-16T17:01:27.752" v="221" actId="27636"/>
          <ac:spMkLst>
            <pc:docMk/>
            <pc:sldMk cId="0" sldId="319"/>
            <ac:spMk id="5310" creationId="{00000000-0000-0000-0000-000000000000}"/>
          </ac:spMkLst>
        </pc:spChg>
        <pc:spChg chg="mod">
          <ac:chgData name="Mir Gomez, Pablo" userId="8d3be07d-29e7-4312-aacb-6eda72c0d650" providerId="ADAL" clId="{D0E37CD6-3759-8541-98D3-0739EF79662D}" dt="2022-11-16T17:01:27.754" v="223" actId="27636"/>
          <ac:spMkLst>
            <pc:docMk/>
            <pc:sldMk cId="0" sldId="319"/>
            <ac:spMk id="5311" creationId="{00000000-0000-0000-0000-000000000000}"/>
          </ac:spMkLst>
        </pc:spChg>
        <pc:spChg chg="mod">
          <ac:chgData name="Mir Gomez, Pablo" userId="8d3be07d-29e7-4312-aacb-6eda72c0d650" providerId="ADAL" clId="{D0E37CD6-3759-8541-98D3-0739EF79662D}" dt="2022-11-16T17:01:27.750" v="219" actId="27636"/>
          <ac:spMkLst>
            <pc:docMk/>
            <pc:sldMk cId="0" sldId="319"/>
            <ac:spMk id="5313" creationId="{00000000-0000-0000-0000-000000000000}"/>
          </ac:spMkLst>
        </pc:spChg>
        <pc:spChg chg="mod">
          <ac:chgData name="Mir Gomez, Pablo" userId="8d3be07d-29e7-4312-aacb-6eda72c0d650" providerId="ADAL" clId="{D0E37CD6-3759-8541-98D3-0739EF79662D}" dt="2022-11-16T17:01:27.750" v="218" actId="27636"/>
          <ac:spMkLst>
            <pc:docMk/>
            <pc:sldMk cId="0" sldId="319"/>
            <ac:spMk id="5314" creationId="{00000000-0000-0000-0000-000000000000}"/>
          </ac:spMkLst>
        </pc:spChg>
        <pc:spChg chg="mod">
          <ac:chgData name="Mir Gomez, Pablo" userId="8d3be07d-29e7-4312-aacb-6eda72c0d650" providerId="ADAL" clId="{D0E37CD6-3759-8541-98D3-0739EF79662D}" dt="2022-11-16T17:01:27.751" v="220" actId="27636"/>
          <ac:spMkLst>
            <pc:docMk/>
            <pc:sldMk cId="0" sldId="319"/>
            <ac:spMk id="5315" creationId="{00000000-0000-0000-0000-000000000000}"/>
          </ac:spMkLst>
        </pc:spChg>
        <pc:spChg chg="mod">
          <ac:chgData name="Mir Gomez, Pablo" userId="8d3be07d-29e7-4312-aacb-6eda72c0d650" providerId="ADAL" clId="{D0E37CD6-3759-8541-98D3-0739EF79662D}" dt="2022-11-16T17:01:27.748" v="216" actId="27636"/>
          <ac:spMkLst>
            <pc:docMk/>
            <pc:sldMk cId="0" sldId="319"/>
            <ac:spMk id="5317" creationId="{00000000-0000-0000-0000-000000000000}"/>
          </ac:spMkLst>
        </pc:spChg>
        <pc:spChg chg="mod">
          <ac:chgData name="Mir Gomez, Pablo" userId="8d3be07d-29e7-4312-aacb-6eda72c0d650" providerId="ADAL" clId="{D0E37CD6-3759-8541-98D3-0739EF79662D}" dt="2022-11-16T17:01:27.748" v="215" actId="27636"/>
          <ac:spMkLst>
            <pc:docMk/>
            <pc:sldMk cId="0" sldId="319"/>
            <ac:spMk id="5318" creationId="{00000000-0000-0000-0000-000000000000}"/>
          </ac:spMkLst>
        </pc:spChg>
        <pc:spChg chg="mod">
          <ac:chgData name="Mir Gomez, Pablo" userId="8d3be07d-29e7-4312-aacb-6eda72c0d650" providerId="ADAL" clId="{D0E37CD6-3759-8541-98D3-0739EF79662D}" dt="2022-11-16T17:01:27.749" v="217" actId="27636"/>
          <ac:spMkLst>
            <pc:docMk/>
            <pc:sldMk cId="0" sldId="319"/>
            <ac:spMk id="5319" creationId="{00000000-0000-0000-0000-000000000000}"/>
          </ac:spMkLst>
        </pc:spChg>
        <pc:spChg chg="mod">
          <ac:chgData name="Mir Gomez, Pablo" userId="8d3be07d-29e7-4312-aacb-6eda72c0d650" providerId="ADAL" clId="{D0E37CD6-3759-8541-98D3-0739EF79662D}" dt="2022-11-16T17:01:27.747" v="214" actId="27636"/>
          <ac:spMkLst>
            <pc:docMk/>
            <pc:sldMk cId="0" sldId="319"/>
            <ac:spMk id="5323" creationId="{00000000-0000-0000-0000-000000000000}"/>
          </ac:spMkLst>
        </pc:spChg>
        <pc:spChg chg="mod">
          <ac:chgData name="Mir Gomez, Pablo" userId="8d3be07d-29e7-4312-aacb-6eda72c0d650" providerId="ADAL" clId="{D0E37CD6-3759-8541-98D3-0739EF79662D}" dt="2022-11-16T17:01:27.746" v="213" actId="27636"/>
          <ac:spMkLst>
            <pc:docMk/>
            <pc:sldMk cId="0" sldId="319"/>
            <ac:spMk id="5324" creationId="{00000000-0000-0000-0000-000000000000}"/>
          </ac:spMkLst>
        </pc:spChg>
        <pc:spChg chg="mod">
          <ac:chgData name="Mir Gomez, Pablo" userId="8d3be07d-29e7-4312-aacb-6eda72c0d650" providerId="ADAL" clId="{D0E37CD6-3759-8541-98D3-0739EF79662D}" dt="2022-11-16T17:01:27.774" v="245" actId="27636"/>
          <ac:spMkLst>
            <pc:docMk/>
            <pc:sldMk cId="0" sldId="319"/>
            <ac:spMk id="5326" creationId="{00000000-0000-0000-0000-000000000000}"/>
          </ac:spMkLst>
        </pc:spChg>
        <pc:spChg chg="mod">
          <ac:chgData name="Mir Gomez, Pablo" userId="8d3be07d-29e7-4312-aacb-6eda72c0d650" providerId="ADAL" clId="{D0E37CD6-3759-8541-98D3-0739EF79662D}" dt="2022-11-16T17:01:27.777" v="248" actId="27636"/>
          <ac:spMkLst>
            <pc:docMk/>
            <pc:sldMk cId="0" sldId="319"/>
            <ac:spMk id="5328" creationId="{00000000-0000-0000-0000-000000000000}"/>
          </ac:spMkLst>
        </pc:spChg>
        <pc:spChg chg="mod">
          <ac:chgData name="Mir Gomez, Pablo" userId="8d3be07d-29e7-4312-aacb-6eda72c0d650" providerId="ADAL" clId="{D0E37CD6-3759-8541-98D3-0739EF79662D}" dt="2022-11-16T17:01:27.769" v="240" actId="27636"/>
          <ac:spMkLst>
            <pc:docMk/>
            <pc:sldMk cId="0" sldId="319"/>
            <ac:spMk id="5329" creationId="{00000000-0000-0000-0000-000000000000}"/>
          </ac:spMkLst>
        </pc:spChg>
        <pc:spChg chg="mod">
          <ac:chgData name="Mir Gomez, Pablo" userId="8d3be07d-29e7-4312-aacb-6eda72c0d650" providerId="ADAL" clId="{D0E37CD6-3759-8541-98D3-0739EF79662D}" dt="2022-11-16T17:01:27.768" v="238" actId="27636"/>
          <ac:spMkLst>
            <pc:docMk/>
            <pc:sldMk cId="0" sldId="319"/>
            <ac:spMk id="5330" creationId="{00000000-0000-0000-0000-000000000000}"/>
          </ac:spMkLst>
        </pc:spChg>
        <pc:spChg chg="mod">
          <ac:chgData name="Mir Gomez, Pablo" userId="8d3be07d-29e7-4312-aacb-6eda72c0d650" providerId="ADAL" clId="{D0E37CD6-3759-8541-98D3-0739EF79662D}" dt="2022-11-16T17:01:27.773" v="244" actId="27636"/>
          <ac:spMkLst>
            <pc:docMk/>
            <pc:sldMk cId="0" sldId="319"/>
            <ac:spMk id="5331" creationId="{00000000-0000-0000-0000-000000000000}"/>
          </ac:spMkLst>
        </pc:spChg>
        <pc:spChg chg="mod">
          <ac:chgData name="Mir Gomez, Pablo" userId="8d3be07d-29e7-4312-aacb-6eda72c0d650" providerId="ADAL" clId="{D0E37CD6-3759-8541-98D3-0739EF79662D}" dt="2022-11-16T17:01:27.771" v="242" actId="27636"/>
          <ac:spMkLst>
            <pc:docMk/>
            <pc:sldMk cId="0" sldId="319"/>
            <ac:spMk id="5332" creationId="{00000000-0000-0000-0000-000000000000}"/>
          </ac:spMkLst>
        </pc:spChg>
        <pc:spChg chg="mod">
          <ac:chgData name="Mir Gomez, Pablo" userId="8d3be07d-29e7-4312-aacb-6eda72c0d650" providerId="ADAL" clId="{D0E37CD6-3759-8541-98D3-0739EF79662D}" dt="2022-11-16T17:01:27.763" v="232" actId="27636"/>
          <ac:spMkLst>
            <pc:docMk/>
            <pc:sldMk cId="0" sldId="319"/>
            <ac:spMk id="5333" creationId="{00000000-0000-0000-0000-000000000000}"/>
          </ac:spMkLst>
        </pc:spChg>
        <pc:spChg chg="mod">
          <ac:chgData name="Mir Gomez, Pablo" userId="8d3be07d-29e7-4312-aacb-6eda72c0d650" providerId="ADAL" clId="{D0E37CD6-3759-8541-98D3-0739EF79662D}" dt="2022-11-16T17:01:27.761" v="230" actId="27636"/>
          <ac:spMkLst>
            <pc:docMk/>
            <pc:sldMk cId="0" sldId="319"/>
            <ac:spMk id="5334" creationId="{00000000-0000-0000-0000-000000000000}"/>
          </ac:spMkLst>
        </pc:spChg>
        <pc:spChg chg="mod">
          <ac:chgData name="Mir Gomez, Pablo" userId="8d3be07d-29e7-4312-aacb-6eda72c0d650" providerId="ADAL" clId="{D0E37CD6-3759-8541-98D3-0739EF79662D}" dt="2022-11-16T17:01:27.766" v="236" actId="27636"/>
          <ac:spMkLst>
            <pc:docMk/>
            <pc:sldMk cId="0" sldId="319"/>
            <ac:spMk id="5335" creationId="{00000000-0000-0000-0000-000000000000}"/>
          </ac:spMkLst>
        </pc:spChg>
        <pc:spChg chg="mod">
          <ac:chgData name="Mir Gomez, Pablo" userId="8d3be07d-29e7-4312-aacb-6eda72c0d650" providerId="ADAL" clId="{D0E37CD6-3759-8541-98D3-0739EF79662D}" dt="2022-11-16T17:01:27.765" v="234" actId="27636"/>
          <ac:spMkLst>
            <pc:docMk/>
            <pc:sldMk cId="0" sldId="319"/>
            <ac:spMk id="5336" creationId="{00000000-0000-0000-0000-000000000000}"/>
          </ac:spMkLst>
        </pc:spChg>
        <pc:spChg chg="mod">
          <ac:chgData name="Mir Gomez, Pablo" userId="8d3be07d-29e7-4312-aacb-6eda72c0d650" providerId="ADAL" clId="{D0E37CD6-3759-8541-98D3-0739EF79662D}" dt="2022-11-16T17:01:27.756" v="225" actId="27636"/>
          <ac:spMkLst>
            <pc:docMk/>
            <pc:sldMk cId="0" sldId="319"/>
            <ac:spMk id="5337" creationId="{00000000-0000-0000-0000-000000000000}"/>
          </ac:spMkLst>
        </pc:spChg>
        <pc:spChg chg="mod">
          <ac:chgData name="Mir Gomez, Pablo" userId="8d3be07d-29e7-4312-aacb-6eda72c0d650" providerId="ADAL" clId="{D0E37CD6-3759-8541-98D3-0739EF79662D}" dt="2022-11-16T17:01:27.755" v="224" actId="27636"/>
          <ac:spMkLst>
            <pc:docMk/>
            <pc:sldMk cId="0" sldId="319"/>
            <ac:spMk id="5338" creationId="{00000000-0000-0000-0000-000000000000}"/>
          </ac:spMkLst>
        </pc:spChg>
        <pc:spChg chg="mod">
          <ac:chgData name="Mir Gomez, Pablo" userId="8d3be07d-29e7-4312-aacb-6eda72c0d650" providerId="ADAL" clId="{D0E37CD6-3759-8541-98D3-0739EF79662D}" dt="2022-11-16T17:01:27.759" v="228" actId="27636"/>
          <ac:spMkLst>
            <pc:docMk/>
            <pc:sldMk cId="0" sldId="319"/>
            <ac:spMk id="5339" creationId="{00000000-0000-0000-0000-000000000000}"/>
          </ac:spMkLst>
        </pc:spChg>
        <pc:spChg chg="mod">
          <ac:chgData name="Mir Gomez, Pablo" userId="8d3be07d-29e7-4312-aacb-6eda72c0d650" providerId="ADAL" clId="{D0E37CD6-3759-8541-98D3-0739EF79662D}" dt="2022-11-16T17:01:27.757" v="226" actId="27636"/>
          <ac:spMkLst>
            <pc:docMk/>
            <pc:sldMk cId="0" sldId="319"/>
            <ac:spMk id="5340" creationId="{00000000-0000-0000-0000-000000000000}"/>
          </ac:spMkLst>
        </pc:spChg>
        <pc:spChg chg="mod">
          <ac:chgData name="Mir Gomez, Pablo" userId="8d3be07d-29e7-4312-aacb-6eda72c0d650" providerId="ADAL" clId="{D0E37CD6-3759-8541-98D3-0739EF79662D}" dt="2022-11-16T17:01:27.851" v="333" actId="27636"/>
          <ac:spMkLst>
            <pc:docMk/>
            <pc:sldMk cId="0" sldId="319"/>
            <ac:spMk id="5341" creationId="{00000000-0000-0000-0000-000000000000}"/>
          </ac:spMkLst>
        </pc:spChg>
        <pc:spChg chg="mod">
          <ac:chgData name="Mir Gomez, Pablo" userId="8d3be07d-29e7-4312-aacb-6eda72c0d650" providerId="ADAL" clId="{D0E37CD6-3759-8541-98D3-0739EF79662D}" dt="2022-11-16T17:01:27.849" v="331" actId="27636"/>
          <ac:spMkLst>
            <pc:docMk/>
            <pc:sldMk cId="0" sldId="319"/>
            <ac:spMk id="5342" creationId="{00000000-0000-0000-0000-000000000000}"/>
          </ac:spMkLst>
        </pc:spChg>
        <pc:spChg chg="mod">
          <ac:chgData name="Mir Gomez, Pablo" userId="8d3be07d-29e7-4312-aacb-6eda72c0d650" providerId="ADAL" clId="{D0E37CD6-3759-8541-98D3-0739EF79662D}" dt="2022-11-16T17:01:27.723" v="186" actId="27636"/>
          <ac:spMkLst>
            <pc:docMk/>
            <pc:sldMk cId="0" sldId="319"/>
            <ac:spMk id="5343" creationId="{00000000-0000-0000-0000-000000000000}"/>
          </ac:spMkLst>
        </pc:spChg>
        <pc:spChg chg="mod">
          <ac:chgData name="Mir Gomez, Pablo" userId="8d3be07d-29e7-4312-aacb-6eda72c0d650" providerId="ADAL" clId="{D0E37CD6-3759-8541-98D3-0739EF79662D}" dt="2022-11-16T17:01:27.844" v="326" actId="27636"/>
          <ac:spMkLst>
            <pc:docMk/>
            <pc:sldMk cId="0" sldId="319"/>
            <ac:spMk id="5345" creationId="{00000000-0000-0000-0000-000000000000}"/>
          </ac:spMkLst>
        </pc:spChg>
        <pc:spChg chg="mod">
          <ac:chgData name="Mir Gomez, Pablo" userId="8d3be07d-29e7-4312-aacb-6eda72c0d650" providerId="ADAL" clId="{D0E37CD6-3759-8541-98D3-0739EF79662D}" dt="2022-11-16T17:01:27.846" v="328" actId="27636"/>
          <ac:spMkLst>
            <pc:docMk/>
            <pc:sldMk cId="0" sldId="319"/>
            <ac:spMk id="5348" creationId="{00000000-0000-0000-0000-000000000000}"/>
          </ac:spMkLst>
        </pc:spChg>
        <pc:spChg chg="mod">
          <ac:chgData name="Mir Gomez, Pablo" userId="8d3be07d-29e7-4312-aacb-6eda72c0d650" providerId="ADAL" clId="{D0E37CD6-3759-8541-98D3-0739EF79662D}" dt="2022-11-16T17:01:27.838" v="319" actId="27636"/>
          <ac:spMkLst>
            <pc:docMk/>
            <pc:sldMk cId="0" sldId="319"/>
            <ac:spMk id="5349" creationId="{00000000-0000-0000-0000-000000000000}"/>
          </ac:spMkLst>
        </pc:spChg>
        <pc:spChg chg="mod">
          <ac:chgData name="Mir Gomez, Pablo" userId="8d3be07d-29e7-4312-aacb-6eda72c0d650" providerId="ADAL" clId="{D0E37CD6-3759-8541-98D3-0739EF79662D}" dt="2022-11-16T17:01:27.836" v="317" actId="27636"/>
          <ac:spMkLst>
            <pc:docMk/>
            <pc:sldMk cId="0" sldId="319"/>
            <ac:spMk id="5350" creationId="{00000000-0000-0000-0000-000000000000}"/>
          </ac:spMkLst>
        </pc:spChg>
        <pc:spChg chg="mod">
          <ac:chgData name="Mir Gomez, Pablo" userId="8d3be07d-29e7-4312-aacb-6eda72c0d650" providerId="ADAL" clId="{D0E37CD6-3759-8541-98D3-0739EF79662D}" dt="2022-11-16T17:01:27.841" v="323" actId="27636"/>
          <ac:spMkLst>
            <pc:docMk/>
            <pc:sldMk cId="0" sldId="319"/>
            <ac:spMk id="5351" creationId="{00000000-0000-0000-0000-000000000000}"/>
          </ac:spMkLst>
        </pc:spChg>
        <pc:spChg chg="mod">
          <ac:chgData name="Mir Gomez, Pablo" userId="8d3be07d-29e7-4312-aacb-6eda72c0d650" providerId="ADAL" clId="{D0E37CD6-3759-8541-98D3-0739EF79662D}" dt="2022-11-16T17:01:27.839" v="321" actId="27636"/>
          <ac:spMkLst>
            <pc:docMk/>
            <pc:sldMk cId="0" sldId="319"/>
            <ac:spMk id="5352" creationId="{00000000-0000-0000-0000-000000000000}"/>
          </ac:spMkLst>
        </pc:spChg>
        <pc:spChg chg="mod">
          <ac:chgData name="Mir Gomez, Pablo" userId="8d3be07d-29e7-4312-aacb-6eda72c0d650" providerId="ADAL" clId="{D0E37CD6-3759-8541-98D3-0739EF79662D}" dt="2022-11-16T17:01:27.831" v="311" actId="27636"/>
          <ac:spMkLst>
            <pc:docMk/>
            <pc:sldMk cId="0" sldId="319"/>
            <ac:spMk id="5353" creationId="{00000000-0000-0000-0000-000000000000}"/>
          </ac:spMkLst>
        </pc:spChg>
        <pc:spChg chg="mod">
          <ac:chgData name="Mir Gomez, Pablo" userId="8d3be07d-29e7-4312-aacb-6eda72c0d650" providerId="ADAL" clId="{D0E37CD6-3759-8541-98D3-0739EF79662D}" dt="2022-11-16T17:01:27.829" v="309" actId="27636"/>
          <ac:spMkLst>
            <pc:docMk/>
            <pc:sldMk cId="0" sldId="319"/>
            <ac:spMk id="5354" creationId="{00000000-0000-0000-0000-000000000000}"/>
          </ac:spMkLst>
        </pc:spChg>
        <pc:spChg chg="mod">
          <ac:chgData name="Mir Gomez, Pablo" userId="8d3be07d-29e7-4312-aacb-6eda72c0d650" providerId="ADAL" clId="{D0E37CD6-3759-8541-98D3-0739EF79662D}" dt="2022-11-16T17:01:27.834" v="315" actId="27636"/>
          <ac:spMkLst>
            <pc:docMk/>
            <pc:sldMk cId="0" sldId="319"/>
            <ac:spMk id="5355" creationId="{00000000-0000-0000-0000-000000000000}"/>
          </ac:spMkLst>
        </pc:spChg>
        <pc:spChg chg="mod">
          <ac:chgData name="Mir Gomez, Pablo" userId="8d3be07d-29e7-4312-aacb-6eda72c0d650" providerId="ADAL" clId="{D0E37CD6-3759-8541-98D3-0739EF79662D}" dt="2022-11-16T17:01:27.737" v="204" actId="27636"/>
          <ac:spMkLst>
            <pc:docMk/>
            <pc:sldMk cId="0" sldId="319"/>
            <ac:spMk id="5358" creationId="{00000000-0000-0000-0000-000000000000}"/>
          </ac:spMkLst>
        </pc:spChg>
        <pc:spChg chg="mod">
          <ac:chgData name="Mir Gomez, Pablo" userId="8d3be07d-29e7-4312-aacb-6eda72c0d650" providerId="ADAL" clId="{D0E37CD6-3759-8541-98D3-0739EF79662D}" dt="2022-11-16T17:01:27.742" v="209" actId="27636"/>
          <ac:spMkLst>
            <pc:docMk/>
            <pc:sldMk cId="0" sldId="319"/>
            <ac:spMk id="5359" creationId="{00000000-0000-0000-0000-000000000000}"/>
          </ac:spMkLst>
        </pc:spChg>
        <pc:spChg chg="mod">
          <ac:chgData name="Mir Gomez, Pablo" userId="8d3be07d-29e7-4312-aacb-6eda72c0d650" providerId="ADAL" clId="{D0E37CD6-3759-8541-98D3-0739EF79662D}" dt="2022-11-16T17:01:27.740" v="207" actId="27636"/>
          <ac:spMkLst>
            <pc:docMk/>
            <pc:sldMk cId="0" sldId="319"/>
            <ac:spMk id="5360" creationId="{00000000-0000-0000-0000-000000000000}"/>
          </ac:spMkLst>
        </pc:spChg>
        <pc:spChg chg="mod">
          <ac:chgData name="Mir Gomez, Pablo" userId="8d3be07d-29e7-4312-aacb-6eda72c0d650" providerId="ADAL" clId="{D0E37CD6-3759-8541-98D3-0739EF79662D}" dt="2022-11-16T17:01:27.733" v="198" actId="27636"/>
          <ac:spMkLst>
            <pc:docMk/>
            <pc:sldMk cId="0" sldId="319"/>
            <ac:spMk id="5361" creationId="{00000000-0000-0000-0000-000000000000}"/>
          </ac:spMkLst>
        </pc:spChg>
        <pc:spChg chg="mod">
          <ac:chgData name="Mir Gomez, Pablo" userId="8d3be07d-29e7-4312-aacb-6eda72c0d650" providerId="ADAL" clId="{D0E37CD6-3759-8541-98D3-0739EF79662D}" dt="2022-11-16T17:01:27.732" v="196" actId="27636"/>
          <ac:spMkLst>
            <pc:docMk/>
            <pc:sldMk cId="0" sldId="319"/>
            <ac:spMk id="5362" creationId="{00000000-0000-0000-0000-000000000000}"/>
          </ac:spMkLst>
        </pc:spChg>
        <pc:spChg chg="mod">
          <ac:chgData name="Mir Gomez, Pablo" userId="8d3be07d-29e7-4312-aacb-6eda72c0d650" providerId="ADAL" clId="{D0E37CD6-3759-8541-98D3-0739EF79662D}" dt="2022-11-16T17:01:27.736" v="202" actId="27636"/>
          <ac:spMkLst>
            <pc:docMk/>
            <pc:sldMk cId="0" sldId="319"/>
            <ac:spMk id="5363" creationId="{00000000-0000-0000-0000-000000000000}"/>
          </ac:spMkLst>
        </pc:spChg>
        <pc:spChg chg="mod">
          <ac:chgData name="Mir Gomez, Pablo" userId="8d3be07d-29e7-4312-aacb-6eda72c0d650" providerId="ADAL" clId="{D0E37CD6-3759-8541-98D3-0739EF79662D}" dt="2022-11-16T17:01:27.734" v="200" actId="27636"/>
          <ac:spMkLst>
            <pc:docMk/>
            <pc:sldMk cId="0" sldId="319"/>
            <ac:spMk id="5364" creationId="{00000000-0000-0000-0000-000000000000}"/>
          </ac:spMkLst>
        </pc:spChg>
        <pc:spChg chg="mod">
          <ac:chgData name="Mir Gomez, Pablo" userId="8d3be07d-29e7-4312-aacb-6eda72c0d650" providerId="ADAL" clId="{D0E37CD6-3759-8541-98D3-0739EF79662D}" dt="2022-11-16T17:01:27.728" v="191" actId="27636"/>
          <ac:spMkLst>
            <pc:docMk/>
            <pc:sldMk cId="0" sldId="319"/>
            <ac:spMk id="5366" creationId="{00000000-0000-0000-0000-000000000000}"/>
          </ac:spMkLst>
        </pc:spChg>
        <pc:spChg chg="mod">
          <ac:chgData name="Mir Gomez, Pablo" userId="8d3be07d-29e7-4312-aacb-6eda72c0d650" providerId="ADAL" clId="{D0E37CD6-3759-8541-98D3-0739EF79662D}" dt="2022-11-16T17:01:27.730" v="194" actId="27636"/>
          <ac:spMkLst>
            <pc:docMk/>
            <pc:sldMk cId="0" sldId="319"/>
            <ac:spMk id="5367" creationId="{00000000-0000-0000-0000-000000000000}"/>
          </ac:spMkLst>
        </pc:spChg>
        <pc:spChg chg="mod">
          <ac:chgData name="Mir Gomez, Pablo" userId="8d3be07d-29e7-4312-aacb-6eda72c0d650" providerId="ADAL" clId="{D0E37CD6-3759-8541-98D3-0739EF79662D}" dt="2022-11-16T17:01:27.725" v="188" actId="27636"/>
          <ac:spMkLst>
            <pc:docMk/>
            <pc:sldMk cId="0" sldId="319"/>
            <ac:spMk id="5371" creationId="{00000000-0000-0000-0000-000000000000}"/>
          </ac:spMkLst>
        </pc:spChg>
        <pc:spChg chg="mod">
          <ac:chgData name="Mir Gomez, Pablo" userId="8d3be07d-29e7-4312-aacb-6eda72c0d650" providerId="ADAL" clId="{D0E37CD6-3759-8541-98D3-0739EF79662D}" dt="2022-11-16T17:01:27.792" v="270" actId="27636"/>
          <ac:spMkLst>
            <pc:docMk/>
            <pc:sldMk cId="0" sldId="319"/>
            <ac:spMk id="5393" creationId="{00000000-0000-0000-0000-000000000000}"/>
          </ac:spMkLst>
        </pc:spChg>
        <pc:spChg chg="mod">
          <ac:chgData name="Mir Gomez, Pablo" userId="8d3be07d-29e7-4312-aacb-6eda72c0d650" providerId="ADAL" clId="{D0E37CD6-3759-8541-98D3-0739EF79662D}" dt="2022-11-16T17:01:27.785" v="260" actId="27636"/>
          <ac:spMkLst>
            <pc:docMk/>
            <pc:sldMk cId="0" sldId="319"/>
            <ac:spMk id="5394" creationId="{00000000-0000-0000-0000-000000000000}"/>
          </ac:spMkLst>
        </pc:spChg>
        <pc:spChg chg="mod">
          <ac:chgData name="Mir Gomez, Pablo" userId="8d3be07d-29e7-4312-aacb-6eda72c0d650" providerId="ADAL" clId="{D0E37CD6-3759-8541-98D3-0739EF79662D}" dt="2022-11-16T17:01:27.784" v="259" actId="27636"/>
          <ac:spMkLst>
            <pc:docMk/>
            <pc:sldMk cId="0" sldId="319"/>
            <ac:spMk id="5395" creationId="{00000000-0000-0000-0000-000000000000}"/>
          </ac:spMkLst>
        </pc:spChg>
        <pc:spChg chg="mod">
          <ac:chgData name="Mir Gomez, Pablo" userId="8d3be07d-29e7-4312-aacb-6eda72c0d650" providerId="ADAL" clId="{D0E37CD6-3759-8541-98D3-0739EF79662D}" dt="2022-11-16T17:01:27.786" v="262" actId="27636"/>
          <ac:spMkLst>
            <pc:docMk/>
            <pc:sldMk cId="0" sldId="319"/>
            <ac:spMk id="5396" creationId="{00000000-0000-0000-0000-000000000000}"/>
          </ac:spMkLst>
        </pc:spChg>
        <pc:spChg chg="mod">
          <ac:chgData name="Mir Gomez, Pablo" userId="8d3be07d-29e7-4312-aacb-6eda72c0d650" providerId="ADAL" clId="{D0E37CD6-3759-8541-98D3-0739EF79662D}" dt="2022-11-16T17:01:27.786" v="261" actId="27636"/>
          <ac:spMkLst>
            <pc:docMk/>
            <pc:sldMk cId="0" sldId="319"/>
            <ac:spMk id="5397" creationId="{00000000-0000-0000-0000-000000000000}"/>
          </ac:spMkLst>
        </pc:spChg>
      </pc:sldChg>
      <pc:sldChg chg="modSp mod">
        <pc:chgData name="Mir Gomez, Pablo" userId="8d3be07d-29e7-4312-aacb-6eda72c0d650" providerId="ADAL" clId="{D0E37CD6-3759-8541-98D3-0739EF79662D}" dt="2022-11-16T17:01:28.004" v="358" actId="27636"/>
        <pc:sldMkLst>
          <pc:docMk/>
          <pc:sldMk cId="0" sldId="320"/>
        </pc:sldMkLst>
        <pc:spChg chg="mod">
          <ac:chgData name="Mir Gomez, Pablo" userId="8d3be07d-29e7-4312-aacb-6eda72c0d650" providerId="ADAL" clId="{D0E37CD6-3759-8541-98D3-0739EF79662D}" dt="2022-11-16T17:01:27.983" v="336" actId="27636"/>
          <ac:spMkLst>
            <pc:docMk/>
            <pc:sldMk cId="0" sldId="320"/>
            <ac:spMk id="5408" creationId="{00000000-0000-0000-0000-000000000000}"/>
          </ac:spMkLst>
        </pc:spChg>
        <pc:spChg chg="mod">
          <ac:chgData name="Mir Gomez, Pablo" userId="8d3be07d-29e7-4312-aacb-6eda72c0d650" providerId="ADAL" clId="{D0E37CD6-3759-8541-98D3-0739EF79662D}" dt="2022-11-16T17:01:27.997" v="351" actId="27636"/>
          <ac:spMkLst>
            <pc:docMk/>
            <pc:sldMk cId="0" sldId="320"/>
            <ac:spMk id="5409" creationId="{00000000-0000-0000-0000-000000000000}"/>
          </ac:spMkLst>
        </pc:spChg>
        <pc:spChg chg="mod">
          <ac:chgData name="Mir Gomez, Pablo" userId="8d3be07d-29e7-4312-aacb-6eda72c0d650" providerId="ADAL" clId="{D0E37CD6-3759-8541-98D3-0739EF79662D}" dt="2022-11-16T17:01:27.996" v="350" actId="27636"/>
          <ac:spMkLst>
            <pc:docMk/>
            <pc:sldMk cId="0" sldId="320"/>
            <ac:spMk id="5410" creationId="{00000000-0000-0000-0000-000000000000}"/>
          </ac:spMkLst>
        </pc:spChg>
        <pc:spChg chg="mod">
          <ac:chgData name="Mir Gomez, Pablo" userId="8d3be07d-29e7-4312-aacb-6eda72c0d650" providerId="ADAL" clId="{D0E37CD6-3759-8541-98D3-0739EF79662D}" dt="2022-11-16T17:01:28.001" v="355" actId="27636"/>
          <ac:spMkLst>
            <pc:docMk/>
            <pc:sldMk cId="0" sldId="320"/>
            <ac:spMk id="5411" creationId="{00000000-0000-0000-0000-000000000000}"/>
          </ac:spMkLst>
        </pc:spChg>
        <pc:spChg chg="mod">
          <ac:chgData name="Mir Gomez, Pablo" userId="8d3be07d-29e7-4312-aacb-6eda72c0d650" providerId="ADAL" clId="{D0E37CD6-3759-8541-98D3-0739EF79662D}" dt="2022-11-16T17:01:27.999" v="353" actId="27636"/>
          <ac:spMkLst>
            <pc:docMk/>
            <pc:sldMk cId="0" sldId="320"/>
            <ac:spMk id="5412" creationId="{00000000-0000-0000-0000-000000000000}"/>
          </ac:spMkLst>
        </pc:spChg>
        <pc:spChg chg="mod">
          <ac:chgData name="Mir Gomez, Pablo" userId="8d3be07d-29e7-4312-aacb-6eda72c0d650" providerId="ADAL" clId="{D0E37CD6-3759-8541-98D3-0739EF79662D}" dt="2022-11-16T17:01:27.993" v="347" actId="27636"/>
          <ac:spMkLst>
            <pc:docMk/>
            <pc:sldMk cId="0" sldId="320"/>
            <ac:spMk id="5413" creationId="{00000000-0000-0000-0000-000000000000}"/>
          </ac:spMkLst>
        </pc:spChg>
        <pc:spChg chg="mod">
          <ac:chgData name="Mir Gomez, Pablo" userId="8d3be07d-29e7-4312-aacb-6eda72c0d650" providerId="ADAL" clId="{D0E37CD6-3759-8541-98D3-0739EF79662D}" dt="2022-11-16T17:01:27.982" v="335" actId="27636"/>
          <ac:spMkLst>
            <pc:docMk/>
            <pc:sldMk cId="0" sldId="320"/>
            <ac:spMk id="5427" creationId="{00000000-0000-0000-0000-000000000000}"/>
          </ac:spMkLst>
        </pc:spChg>
        <pc:spChg chg="mod">
          <ac:chgData name="Mir Gomez, Pablo" userId="8d3be07d-29e7-4312-aacb-6eda72c0d650" providerId="ADAL" clId="{D0E37CD6-3759-8541-98D3-0739EF79662D}" dt="2022-11-16T17:01:28.004" v="358" actId="27636"/>
          <ac:spMkLst>
            <pc:docMk/>
            <pc:sldMk cId="0" sldId="320"/>
            <ac:spMk id="5435" creationId="{00000000-0000-0000-0000-000000000000}"/>
          </ac:spMkLst>
        </pc:spChg>
        <pc:spChg chg="mod">
          <ac:chgData name="Mir Gomez, Pablo" userId="8d3be07d-29e7-4312-aacb-6eda72c0d650" providerId="ADAL" clId="{D0E37CD6-3759-8541-98D3-0739EF79662D}" dt="2022-11-16T17:01:27.981" v="334" actId="27636"/>
          <ac:spMkLst>
            <pc:docMk/>
            <pc:sldMk cId="0" sldId="320"/>
            <ac:spMk id="5437" creationId="{00000000-0000-0000-0000-000000000000}"/>
          </ac:spMkLst>
        </pc:spChg>
        <pc:spChg chg="mod">
          <ac:chgData name="Mir Gomez, Pablo" userId="8d3be07d-29e7-4312-aacb-6eda72c0d650" providerId="ADAL" clId="{D0E37CD6-3759-8541-98D3-0739EF79662D}" dt="2022-11-16T17:01:28.002" v="356" actId="27636"/>
          <ac:spMkLst>
            <pc:docMk/>
            <pc:sldMk cId="0" sldId="320"/>
            <ac:spMk id="5440" creationId="{00000000-0000-0000-0000-000000000000}"/>
          </ac:spMkLst>
        </pc:spChg>
        <pc:spChg chg="mod">
          <ac:chgData name="Mir Gomez, Pablo" userId="8d3be07d-29e7-4312-aacb-6eda72c0d650" providerId="ADAL" clId="{D0E37CD6-3759-8541-98D3-0739EF79662D}" dt="2022-11-16T17:01:27.984" v="337" actId="27636"/>
          <ac:spMkLst>
            <pc:docMk/>
            <pc:sldMk cId="0" sldId="320"/>
            <ac:spMk id="5442" creationId="{00000000-0000-0000-0000-000000000000}"/>
          </ac:spMkLst>
        </pc:spChg>
        <pc:spChg chg="mod">
          <ac:chgData name="Mir Gomez, Pablo" userId="8d3be07d-29e7-4312-aacb-6eda72c0d650" providerId="ADAL" clId="{D0E37CD6-3759-8541-98D3-0739EF79662D}" dt="2022-11-16T17:01:27.986" v="339" actId="27636"/>
          <ac:spMkLst>
            <pc:docMk/>
            <pc:sldMk cId="0" sldId="320"/>
            <ac:spMk id="5443" creationId="{00000000-0000-0000-0000-000000000000}"/>
          </ac:spMkLst>
        </pc:spChg>
        <pc:spChg chg="mod">
          <ac:chgData name="Mir Gomez, Pablo" userId="8d3be07d-29e7-4312-aacb-6eda72c0d650" providerId="ADAL" clId="{D0E37CD6-3759-8541-98D3-0739EF79662D}" dt="2022-11-16T17:01:27.985" v="338" actId="27636"/>
          <ac:spMkLst>
            <pc:docMk/>
            <pc:sldMk cId="0" sldId="320"/>
            <ac:spMk id="5445" creationId="{00000000-0000-0000-0000-000000000000}"/>
          </ac:spMkLst>
        </pc:spChg>
        <pc:spChg chg="mod">
          <ac:chgData name="Mir Gomez, Pablo" userId="8d3be07d-29e7-4312-aacb-6eda72c0d650" providerId="ADAL" clId="{D0E37CD6-3759-8541-98D3-0739EF79662D}" dt="2022-11-16T17:01:27.991" v="345" actId="27636"/>
          <ac:spMkLst>
            <pc:docMk/>
            <pc:sldMk cId="0" sldId="320"/>
            <ac:spMk id="5446" creationId="{00000000-0000-0000-0000-000000000000}"/>
          </ac:spMkLst>
        </pc:spChg>
        <pc:spChg chg="mod">
          <ac:chgData name="Mir Gomez, Pablo" userId="8d3be07d-29e7-4312-aacb-6eda72c0d650" providerId="ADAL" clId="{D0E37CD6-3759-8541-98D3-0739EF79662D}" dt="2022-11-16T17:01:27.990" v="344" actId="27636"/>
          <ac:spMkLst>
            <pc:docMk/>
            <pc:sldMk cId="0" sldId="320"/>
            <ac:spMk id="5447" creationId="{00000000-0000-0000-0000-000000000000}"/>
          </ac:spMkLst>
        </pc:spChg>
        <pc:spChg chg="mod">
          <ac:chgData name="Mir Gomez, Pablo" userId="8d3be07d-29e7-4312-aacb-6eda72c0d650" providerId="ADAL" clId="{D0E37CD6-3759-8541-98D3-0739EF79662D}" dt="2022-11-16T17:01:27.995" v="349" actId="27636"/>
          <ac:spMkLst>
            <pc:docMk/>
            <pc:sldMk cId="0" sldId="320"/>
            <ac:spMk id="5448" creationId="{00000000-0000-0000-0000-000000000000}"/>
          </ac:spMkLst>
        </pc:spChg>
        <pc:spChg chg="mod">
          <ac:chgData name="Mir Gomez, Pablo" userId="8d3be07d-29e7-4312-aacb-6eda72c0d650" providerId="ADAL" clId="{D0E37CD6-3759-8541-98D3-0739EF79662D}" dt="2022-11-16T17:01:27.992" v="346" actId="27636"/>
          <ac:spMkLst>
            <pc:docMk/>
            <pc:sldMk cId="0" sldId="320"/>
            <ac:spMk id="5449" creationId="{00000000-0000-0000-0000-000000000000}"/>
          </ac:spMkLst>
        </pc:spChg>
        <pc:spChg chg="mod">
          <ac:chgData name="Mir Gomez, Pablo" userId="8d3be07d-29e7-4312-aacb-6eda72c0d650" providerId="ADAL" clId="{D0E37CD6-3759-8541-98D3-0739EF79662D}" dt="2022-11-16T17:01:27.989" v="342" actId="27636"/>
          <ac:spMkLst>
            <pc:docMk/>
            <pc:sldMk cId="0" sldId="320"/>
            <ac:spMk id="5459" creationId="{00000000-0000-0000-0000-000000000000}"/>
          </ac:spMkLst>
        </pc:spChg>
        <pc:spChg chg="mod">
          <ac:chgData name="Mir Gomez, Pablo" userId="8d3be07d-29e7-4312-aacb-6eda72c0d650" providerId="ADAL" clId="{D0E37CD6-3759-8541-98D3-0739EF79662D}" dt="2022-11-16T17:01:27.988" v="341" actId="27636"/>
          <ac:spMkLst>
            <pc:docMk/>
            <pc:sldMk cId="0" sldId="320"/>
            <ac:spMk id="5476" creationId="{00000000-0000-0000-0000-000000000000}"/>
          </ac:spMkLst>
        </pc:spChg>
        <pc:spChg chg="mod">
          <ac:chgData name="Mir Gomez, Pablo" userId="8d3be07d-29e7-4312-aacb-6eda72c0d650" providerId="ADAL" clId="{D0E37CD6-3759-8541-98D3-0739EF79662D}" dt="2022-11-16T17:01:27.989" v="343" actId="27636"/>
          <ac:spMkLst>
            <pc:docMk/>
            <pc:sldMk cId="0" sldId="320"/>
            <ac:spMk id="5483" creationId="{00000000-0000-0000-0000-000000000000}"/>
          </ac:spMkLst>
        </pc:spChg>
        <pc:spChg chg="mod">
          <ac:chgData name="Mir Gomez, Pablo" userId="8d3be07d-29e7-4312-aacb-6eda72c0d650" providerId="ADAL" clId="{D0E37CD6-3759-8541-98D3-0739EF79662D}" dt="2022-11-16T17:01:27.987" v="340" actId="27636"/>
          <ac:spMkLst>
            <pc:docMk/>
            <pc:sldMk cId="0" sldId="320"/>
            <ac:spMk id="5484" creationId="{00000000-0000-0000-0000-000000000000}"/>
          </ac:spMkLst>
        </pc:spChg>
        <pc:spChg chg="mod">
          <ac:chgData name="Mir Gomez, Pablo" userId="8d3be07d-29e7-4312-aacb-6eda72c0d650" providerId="ADAL" clId="{D0E37CD6-3759-8541-98D3-0739EF79662D}" dt="2022-11-16T17:01:28.003" v="357" actId="27636"/>
          <ac:spMkLst>
            <pc:docMk/>
            <pc:sldMk cId="0" sldId="320"/>
            <ac:spMk id="5490" creationId="{00000000-0000-0000-0000-000000000000}"/>
          </ac:spMkLst>
        </pc:spChg>
        <pc:spChg chg="mod">
          <ac:chgData name="Mir Gomez, Pablo" userId="8d3be07d-29e7-4312-aacb-6eda72c0d650" providerId="ADAL" clId="{D0E37CD6-3759-8541-98D3-0739EF79662D}" dt="2022-11-16T17:01:27.998" v="352" actId="27636"/>
          <ac:spMkLst>
            <pc:docMk/>
            <pc:sldMk cId="0" sldId="320"/>
            <ac:spMk id="5493" creationId="{00000000-0000-0000-0000-000000000000}"/>
          </ac:spMkLst>
        </pc:spChg>
        <pc:spChg chg="mod">
          <ac:chgData name="Mir Gomez, Pablo" userId="8d3be07d-29e7-4312-aacb-6eda72c0d650" providerId="ADAL" clId="{D0E37CD6-3759-8541-98D3-0739EF79662D}" dt="2022-11-16T17:01:28" v="354" actId="27636"/>
          <ac:spMkLst>
            <pc:docMk/>
            <pc:sldMk cId="0" sldId="320"/>
            <ac:spMk id="5496" creationId="{00000000-0000-0000-0000-000000000000}"/>
          </ac:spMkLst>
        </pc:spChg>
        <pc:spChg chg="mod">
          <ac:chgData name="Mir Gomez, Pablo" userId="8d3be07d-29e7-4312-aacb-6eda72c0d650" providerId="ADAL" clId="{D0E37CD6-3759-8541-98D3-0739EF79662D}" dt="2022-11-16T17:01:27.994" v="348" actId="27636"/>
          <ac:spMkLst>
            <pc:docMk/>
            <pc:sldMk cId="0" sldId="320"/>
            <ac:spMk id="5499" creationId="{00000000-0000-0000-0000-000000000000}"/>
          </ac:spMkLst>
        </pc:spChg>
      </pc:sldChg>
      <pc:sldChg chg="modSp mod">
        <pc:chgData name="Mir Gomez, Pablo" userId="8d3be07d-29e7-4312-aacb-6eda72c0d650" providerId="ADAL" clId="{D0E37CD6-3759-8541-98D3-0739EF79662D}" dt="2022-11-16T17:01:28.042" v="378" actId="27636"/>
        <pc:sldMkLst>
          <pc:docMk/>
          <pc:sldMk cId="0" sldId="321"/>
        </pc:sldMkLst>
        <pc:spChg chg="mod">
          <ac:chgData name="Mir Gomez, Pablo" userId="8d3be07d-29e7-4312-aacb-6eda72c0d650" providerId="ADAL" clId="{D0E37CD6-3759-8541-98D3-0739EF79662D}" dt="2022-11-16T17:01:28.041" v="377" actId="27636"/>
          <ac:spMkLst>
            <pc:docMk/>
            <pc:sldMk cId="0" sldId="321"/>
            <ac:spMk id="5507" creationId="{00000000-0000-0000-0000-000000000000}"/>
          </ac:spMkLst>
        </pc:spChg>
        <pc:spChg chg="mod">
          <ac:chgData name="Mir Gomez, Pablo" userId="8d3be07d-29e7-4312-aacb-6eda72c0d650" providerId="ADAL" clId="{D0E37CD6-3759-8541-98D3-0739EF79662D}" dt="2022-11-16T17:01:28.040" v="376" actId="27636"/>
          <ac:spMkLst>
            <pc:docMk/>
            <pc:sldMk cId="0" sldId="321"/>
            <ac:spMk id="5508" creationId="{00000000-0000-0000-0000-000000000000}"/>
          </ac:spMkLst>
        </pc:spChg>
        <pc:spChg chg="mod">
          <ac:chgData name="Mir Gomez, Pablo" userId="8d3be07d-29e7-4312-aacb-6eda72c0d650" providerId="ADAL" clId="{D0E37CD6-3759-8541-98D3-0739EF79662D}" dt="2022-11-16T17:01:28.026" v="359" actId="27636"/>
          <ac:spMkLst>
            <pc:docMk/>
            <pc:sldMk cId="0" sldId="321"/>
            <ac:spMk id="5509" creationId="{00000000-0000-0000-0000-000000000000}"/>
          </ac:spMkLst>
        </pc:spChg>
        <pc:spChg chg="mod">
          <ac:chgData name="Mir Gomez, Pablo" userId="8d3be07d-29e7-4312-aacb-6eda72c0d650" providerId="ADAL" clId="{D0E37CD6-3759-8541-98D3-0739EF79662D}" dt="2022-11-16T17:01:28.042" v="378" actId="27636"/>
          <ac:spMkLst>
            <pc:docMk/>
            <pc:sldMk cId="0" sldId="321"/>
            <ac:spMk id="5510" creationId="{00000000-0000-0000-0000-000000000000}"/>
          </ac:spMkLst>
        </pc:spChg>
        <pc:spChg chg="mod">
          <ac:chgData name="Mir Gomez, Pablo" userId="8d3be07d-29e7-4312-aacb-6eda72c0d650" providerId="ADAL" clId="{D0E37CD6-3759-8541-98D3-0739EF79662D}" dt="2022-11-16T17:01:28.039" v="375" actId="27636"/>
          <ac:spMkLst>
            <pc:docMk/>
            <pc:sldMk cId="0" sldId="321"/>
            <ac:spMk id="5511" creationId="{00000000-0000-0000-0000-000000000000}"/>
          </ac:spMkLst>
        </pc:spChg>
        <pc:spChg chg="mod">
          <ac:chgData name="Mir Gomez, Pablo" userId="8d3be07d-29e7-4312-aacb-6eda72c0d650" providerId="ADAL" clId="{D0E37CD6-3759-8541-98D3-0739EF79662D}" dt="2022-11-16T17:01:28.038" v="374" actId="27636"/>
          <ac:spMkLst>
            <pc:docMk/>
            <pc:sldMk cId="0" sldId="321"/>
            <ac:spMk id="5512" creationId="{00000000-0000-0000-0000-000000000000}"/>
          </ac:spMkLst>
        </pc:spChg>
        <pc:spChg chg="mod">
          <ac:chgData name="Mir Gomez, Pablo" userId="8d3be07d-29e7-4312-aacb-6eda72c0d650" providerId="ADAL" clId="{D0E37CD6-3759-8541-98D3-0739EF79662D}" dt="2022-11-16T17:01:28.030" v="365" actId="27636"/>
          <ac:spMkLst>
            <pc:docMk/>
            <pc:sldMk cId="0" sldId="321"/>
            <ac:spMk id="5526" creationId="{00000000-0000-0000-0000-000000000000}"/>
          </ac:spMkLst>
        </pc:spChg>
        <pc:spChg chg="mod">
          <ac:chgData name="Mir Gomez, Pablo" userId="8d3be07d-29e7-4312-aacb-6eda72c0d650" providerId="ADAL" clId="{D0E37CD6-3759-8541-98D3-0739EF79662D}" dt="2022-11-16T17:01:28.029" v="362" actId="27636"/>
          <ac:spMkLst>
            <pc:docMk/>
            <pc:sldMk cId="0" sldId="321"/>
            <ac:spMk id="5529" creationId="{00000000-0000-0000-0000-000000000000}"/>
          </ac:spMkLst>
        </pc:spChg>
        <pc:spChg chg="mod">
          <ac:chgData name="Mir Gomez, Pablo" userId="8d3be07d-29e7-4312-aacb-6eda72c0d650" providerId="ADAL" clId="{D0E37CD6-3759-8541-98D3-0739EF79662D}" dt="2022-11-16T17:01:28.030" v="364" actId="27636"/>
          <ac:spMkLst>
            <pc:docMk/>
            <pc:sldMk cId="0" sldId="321"/>
            <ac:spMk id="5530" creationId="{00000000-0000-0000-0000-000000000000}"/>
          </ac:spMkLst>
        </pc:spChg>
        <pc:spChg chg="mod">
          <ac:chgData name="Mir Gomez, Pablo" userId="8d3be07d-29e7-4312-aacb-6eda72c0d650" providerId="ADAL" clId="{D0E37CD6-3759-8541-98D3-0739EF79662D}" dt="2022-11-16T17:01:28.029" v="363" actId="27636"/>
          <ac:spMkLst>
            <pc:docMk/>
            <pc:sldMk cId="0" sldId="321"/>
            <ac:spMk id="5531" creationId="{00000000-0000-0000-0000-000000000000}"/>
          </ac:spMkLst>
        </pc:spChg>
        <pc:spChg chg="mod">
          <ac:chgData name="Mir Gomez, Pablo" userId="8d3be07d-29e7-4312-aacb-6eda72c0d650" providerId="ADAL" clId="{D0E37CD6-3759-8541-98D3-0739EF79662D}" dt="2022-11-16T17:01:28.028" v="361" actId="27636"/>
          <ac:spMkLst>
            <pc:docMk/>
            <pc:sldMk cId="0" sldId="321"/>
            <ac:spMk id="5532" creationId="{00000000-0000-0000-0000-000000000000}"/>
          </ac:spMkLst>
        </pc:spChg>
        <pc:spChg chg="mod">
          <ac:chgData name="Mir Gomez, Pablo" userId="8d3be07d-29e7-4312-aacb-6eda72c0d650" providerId="ADAL" clId="{D0E37CD6-3759-8541-98D3-0739EF79662D}" dt="2022-11-16T17:01:28.027" v="360" actId="27636"/>
          <ac:spMkLst>
            <pc:docMk/>
            <pc:sldMk cId="0" sldId="321"/>
            <ac:spMk id="5533" creationId="{00000000-0000-0000-0000-000000000000}"/>
          </ac:spMkLst>
        </pc:spChg>
        <pc:spChg chg="mod">
          <ac:chgData name="Mir Gomez, Pablo" userId="8d3be07d-29e7-4312-aacb-6eda72c0d650" providerId="ADAL" clId="{D0E37CD6-3759-8541-98D3-0739EF79662D}" dt="2022-11-16T17:01:28.033" v="368" actId="27636"/>
          <ac:spMkLst>
            <pc:docMk/>
            <pc:sldMk cId="0" sldId="321"/>
            <ac:spMk id="5549" creationId="{00000000-0000-0000-0000-000000000000}"/>
          </ac:spMkLst>
        </pc:spChg>
        <pc:spChg chg="mod">
          <ac:chgData name="Mir Gomez, Pablo" userId="8d3be07d-29e7-4312-aacb-6eda72c0d650" providerId="ADAL" clId="{D0E37CD6-3759-8541-98D3-0739EF79662D}" dt="2022-11-16T17:01:28.032" v="367" actId="27636"/>
          <ac:spMkLst>
            <pc:docMk/>
            <pc:sldMk cId="0" sldId="321"/>
            <ac:spMk id="5552" creationId="{00000000-0000-0000-0000-000000000000}"/>
          </ac:spMkLst>
        </pc:spChg>
        <pc:spChg chg="mod">
          <ac:chgData name="Mir Gomez, Pablo" userId="8d3be07d-29e7-4312-aacb-6eda72c0d650" providerId="ADAL" clId="{D0E37CD6-3759-8541-98D3-0739EF79662D}" dt="2022-11-16T17:01:28.031" v="366" actId="27636"/>
          <ac:spMkLst>
            <pc:docMk/>
            <pc:sldMk cId="0" sldId="321"/>
            <ac:spMk id="5556" creationId="{00000000-0000-0000-0000-000000000000}"/>
          </ac:spMkLst>
        </pc:spChg>
        <pc:spChg chg="mod">
          <ac:chgData name="Mir Gomez, Pablo" userId="8d3be07d-29e7-4312-aacb-6eda72c0d650" providerId="ADAL" clId="{D0E37CD6-3759-8541-98D3-0739EF79662D}" dt="2022-11-16T17:01:28.036" v="373" actId="27636"/>
          <ac:spMkLst>
            <pc:docMk/>
            <pc:sldMk cId="0" sldId="321"/>
            <ac:spMk id="5587" creationId="{00000000-0000-0000-0000-000000000000}"/>
          </ac:spMkLst>
        </pc:spChg>
        <pc:spChg chg="mod">
          <ac:chgData name="Mir Gomez, Pablo" userId="8d3be07d-29e7-4312-aacb-6eda72c0d650" providerId="ADAL" clId="{D0E37CD6-3759-8541-98D3-0739EF79662D}" dt="2022-11-16T17:01:28.035" v="372" actId="27636"/>
          <ac:spMkLst>
            <pc:docMk/>
            <pc:sldMk cId="0" sldId="321"/>
            <ac:spMk id="5588" creationId="{00000000-0000-0000-0000-000000000000}"/>
          </ac:spMkLst>
        </pc:spChg>
        <pc:spChg chg="mod">
          <ac:chgData name="Mir Gomez, Pablo" userId="8d3be07d-29e7-4312-aacb-6eda72c0d650" providerId="ADAL" clId="{D0E37CD6-3759-8541-98D3-0739EF79662D}" dt="2022-11-16T17:01:28.034" v="370" actId="27636"/>
          <ac:spMkLst>
            <pc:docMk/>
            <pc:sldMk cId="0" sldId="321"/>
            <ac:spMk id="5591" creationId="{00000000-0000-0000-0000-000000000000}"/>
          </ac:spMkLst>
        </pc:spChg>
        <pc:spChg chg="mod">
          <ac:chgData name="Mir Gomez, Pablo" userId="8d3be07d-29e7-4312-aacb-6eda72c0d650" providerId="ADAL" clId="{D0E37CD6-3759-8541-98D3-0739EF79662D}" dt="2022-11-16T17:01:28.034" v="369" actId="27636"/>
          <ac:spMkLst>
            <pc:docMk/>
            <pc:sldMk cId="0" sldId="321"/>
            <ac:spMk id="5592" creationId="{00000000-0000-0000-0000-000000000000}"/>
          </ac:spMkLst>
        </pc:spChg>
        <pc:spChg chg="mod">
          <ac:chgData name="Mir Gomez, Pablo" userId="8d3be07d-29e7-4312-aacb-6eda72c0d650" providerId="ADAL" clId="{D0E37CD6-3759-8541-98D3-0739EF79662D}" dt="2022-11-16T17:01:28.035" v="371" actId="27636"/>
          <ac:spMkLst>
            <pc:docMk/>
            <pc:sldMk cId="0" sldId="321"/>
            <ac:spMk id="5594" creationId="{00000000-0000-0000-0000-000000000000}"/>
          </ac:spMkLst>
        </pc:spChg>
      </pc:sldChg>
      <pc:sldChg chg="modSp mod">
        <pc:chgData name="Mir Gomez, Pablo" userId="8d3be07d-29e7-4312-aacb-6eda72c0d650" providerId="ADAL" clId="{D0E37CD6-3759-8541-98D3-0739EF79662D}" dt="2022-11-16T17:01:28.078" v="399" actId="27636"/>
        <pc:sldMkLst>
          <pc:docMk/>
          <pc:sldMk cId="0" sldId="322"/>
        </pc:sldMkLst>
        <pc:spChg chg="mod">
          <ac:chgData name="Mir Gomez, Pablo" userId="8d3be07d-29e7-4312-aacb-6eda72c0d650" providerId="ADAL" clId="{D0E37CD6-3759-8541-98D3-0739EF79662D}" dt="2022-11-16T17:01:28.078" v="399" actId="27636"/>
          <ac:spMkLst>
            <pc:docMk/>
            <pc:sldMk cId="0" sldId="322"/>
            <ac:spMk id="5606" creationId="{00000000-0000-0000-0000-000000000000}"/>
          </ac:spMkLst>
        </pc:spChg>
        <pc:spChg chg="mod">
          <ac:chgData name="Mir Gomez, Pablo" userId="8d3be07d-29e7-4312-aacb-6eda72c0d650" providerId="ADAL" clId="{D0E37CD6-3759-8541-98D3-0739EF79662D}" dt="2022-11-16T17:01:28.075" v="396" actId="27636"/>
          <ac:spMkLst>
            <pc:docMk/>
            <pc:sldMk cId="0" sldId="322"/>
            <ac:spMk id="5607" creationId="{00000000-0000-0000-0000-000000000000}"/>
          </ac:spMkLst>
        </pc:spChg>
        <pc:spChg chg="mod">
          <ac:chgData name="Mir Gomez, Pablo" userId="8d3be07d-29e7-4312-aacb-6eda72c0d650" providerId="ADAL" clId="{D0E37CD6-3759-8541-98D3-0739EF79662D}" dt="2022-11-16T17:01:28.074" v="395" actId="27636"/>
          <ac:spMkLst>
            <pc:docMk/>
            <pc:sldMk cId="0" sldId="322"/>
            <ac:spMk id="5608" creationId="{00000000-0000-0000-0000-000000000000}"/>
          </ac:spMkLst>
        </pc:spChg>
        <pc:spChg chg="mod">
          <ac:chgData name="Mir Gomez, Pablo" userId="8d3be07d-29e7-4312-aacb-6eda72c0d650" providerId="ADAL" clId="{D0E37CD6-3759-8541-98D3-0739EF79662D}" dt="2022-11-16T17:01:28.077" v="398" actId="27636"/>
          <ac:spMkLst>
            <pc:docMk/>
            <pc:sldMk cId="0" sldId="322"/>
            <ac:spMk id="5609" creationId="{00000000-0000-0000-0000-000000000000}"/>
          </ac:spMkLst>
        </pc:spChg>
        <pc:spChg chg="mod">
          <ac:chgData name="Mir Gomez, Pablo" userId="8d3be07d-29e7-4312-aacb-6eda72c0d650" providerId="ADAL" clId="{D0E37CD6-3759-8541-98D3-0739EF79662D}" dt="2022-11-16T17:01:28.076" v="397" actId="27636"/>
          <ac:spMkLst>
            <pc:docMk/>
            <pc:sldMk cId="0" sldId="322"/>
            <ac:spMk id="5610" creationId="{00000000-0000-0000-0000-000000000000}"/>
          </ac:spMkLst>
        </pc:spChg>
        <pc:spChg chg="mod">
          <ac:chgData name="Mir Gomez, Pablo" userId="8d3be07d-29e7-4312-aacb-6eda72c0d650" providerId="ADAL" clId="{D0E37CD6-3759-8541-98D3-0739EF79662D}" dt="2022-11-16T17:01:28.072" v="393" actId="27636"/>
          <ac:spMkLst>
            <pc:docMk/>
            <pc:sldMk cId="0" sldId="322"/>
            <ac:spMk id="5611" creationId="{00000000-0000-0000-0000-000000000000}"/>
          </ac:spMkLst>
        </pc:spChg>
        <pc:spChg chg="mod">
          <ac:chgData name="Mir Gomez, Pablo" userId="8d3be07d-29e7-4312-aacb-6eda72c0d650" providerId="ADAL" clId="{D0E37CD6-3759-8541-98D3-0739EF79662D}" dt="2022-11-16T17:01:28.073" v="394" actId="27636"/>
          <ac:spMkLst>
            <pc:docMk/>
            <pc:sldMk cId="0" sldId="322"/>
            <ac:spMk id="5622" creationId="{00000000-0000-0000-0000-000000000000}"/>
          </ac:spMkLst>
        </pc:spChg>
        <pc:spChg chg="mod">
          <ac:chgData name="Mir Gomez, Pablo" userId="8d3be07d-29e7-4312-aacb-6eda72c0d650" providerId="ADAL" clId="{D0E37CD6-3759-8541-98D3-0739EF79662D}" dt="2022-11-16T17:01:28.071" v="392" actId="27636"/>
          <ac:spMkLst>
            <pc:docMk/>
            <pc:sldMk cId="0" sldId="322"/>
            <ac:spMk id="5629" creationId="{00000000-0000-0000-0000-000000000000}"/>
          </ac:spMkLst>
        </pc:spChg>
        <pc:spChg chg="mod">
          <ac:chgData name="Mir Gomez, Pablo" userId="8d3be07d-29e7-4312-aacb-6eda72c0d650" providerId="ADAL" clId="{D0E37CD6-3759-8541-98D3-0739EF79662D}" dt="2022-11-16T17:01:28.068" v="389" actId="27636"/>
          <ac:spMkLst>
            <pc:docMk/>
            <pc:sldMk cId="0" sldId="322"/>
            <ac:spMk id="5630" creationId="{00000000-0000-0000-0000-000000000000}"/>
          </ac:spMkLst>
        </pc:spChg>
        <pc:spChg chg="mod">
          <ac:chgData name="Mir Gomez, Pablo" userId="8d3be07d-29e7-4312-aacb-6eda72c0d650" providerId="ADAL" clId="{D0E37CD6-3759-8541-98D3-0739EF79662D}" dt="2022-11-16T17:01:28.067" v="388" actId="27636"/>
          <ac:spMkLst>
            <pc:docMk/>
            <pc:sldMk cId="0" sldId="322"/>
            <ac:spMk id="5631" creationId="{00000000-0000-0000-0000-000000000000}"/>
          </ac:spMkLst>
        </pc:spChg>
        <pc:spChg chg="mod">
          <ac:chgData name="Mir Gomez, Pablo" userId="8d3be07d-29e7-4312-aacb-6eda72c0d650" providerId="ADAL" clId="{D0E37CD6-3759-8541-98D3-0739EF79662D}" dt="2022-11-16T17:01:28.070" v="391" actId="27636"/>
          <ac:spMkLst>
            <pc:docMk/>
            <pc:sldMk cId="0" sldId="322"/>
            <ac:spMk id="5632" creationId="{00000000-0000-0000-0000-000000000000}"/>
          </ac:spMkLst>
        </pc:spChg>
        <pc:spChg chg="mod">
          <ac:chgData name="Mir Gomez, Pablo" userId="8d3be07d-29e7-4312-aacb-6eda72c0d650" providerId="ADAL" clId="{D0E37CD6-3759-8541-98D3-0739EF79662D}" dt="2022-11-16T17:01:28.068" v="390" actId="27636"/>
          <ac:spMkLst>
            <pc:docMk/>
            <pc:sldMk cId="0" sldId="322"/>
            <ac:spMk id="5633" creationId="{00000000-0000-0000-0000-000000000000}"/>
          </ac:spMkLst>
        </pc:spChg>
        <pc:spChg chg="mod">
          <ac:chgData name="Mir Gomez, Pablo" userId="8d3be07d-29e7-4312-aacb-6eda72c0d650" providerId="ADAL" clId="{D0E37CD6-3759-8541-98D3-0739EF79662D}" dt="2022-11-16T17:01:28.064" v="385" actId="27636"/>
          <ac:spMkLst>
            <pc:docMk/>
            <pc:sldMk cId="0" sldId="322"/>
            <ac:spMk id="5634" creationId="{00000000-0000-0000-0000-000000000000}"/>
          </ac:spMkLst>
        </pc:spChg>
        <pc:spChg chg="mod">
          <ac:chgData name="Mir Gomez, Pablo" userId="8d3be07d-29e7-4312-aacb-6eda72c0d650" providerId="ADAL" clId="{D0E37CD6-3759-8541-98D3-0739EF79662D}" dt="2022-11-16T17:01:28.063" v="384" actId="27636"/>
          <ac:spMkLst>
            <pc:docMk/>
            <pc:sldMk cId="0" sldId="322"/>
            <ac:spMk id="5635" creationId="{00000000-0000-0000-0000-000000000000}"/>
          </ac:spMkLst>
        </pc:spChg>
        <pc:spChg chg="mod">
          <ac:chgData name="Mir Gomez, Pablo" userId="8d3be07d-29e7-4312-aacb-6eda72c0d650" providerId="ADAL" clId="{D0E37CD6-3759-8541-98D3-0739EF79662D}" dt="2022-11-16T17:01:28.065" v="387" actId="27636"/>
          <ac:spMkLst>
            <pc:docMk/>
            <pc:sldMk cId="0" sldId="322"/>
            <ac:spMk id="5636" creationId="{00000000-0000-0000-0000-000000000000}"/>
          </ac:spMkLst>
        </pc:spChg>
        <pc:spChg chg="mod">
          <ac:chgData name="Mir Gomez, Pablo" userId="8d3be07d-29e7-4312-aacb-6eda72c0d650" providerId="ADAL" clId="{D0E37CD6-3759-8541-98D3-0739EF79662D}" dt="2022-11-16T17:01:28.065" v="386" actId="27636"/>
          <ac:spMkLst>
            <pc:docMk/>
            <pc:sldMk cId="0" sldId="322"/>
            <ac:spMk id="5637" creationId="{00000000-0000-0000-0000-000000000000}"/>
          </ac:spMkLst>
        </pc:spChg>
        <pc:spChg chg="mod">
          <ac:chgData name="Mir Gomez, Pablo" userId="8d3be07d-29e7-4312-aacb-6eda72c0d650" providerId="ADAL" clId="{D0E37CD6-3759-8541-98D3-0739EF79662D}" dt="2022-11-16T17:01:28.061" v="381" actId="27636"/>
          <ac:spMkLst>
            <pc:docMk/>
            <pc:sldMk cId="0" sldId="322"/>
            <ac:spMk id="5638" creationId="{00000000-0000-0000-0000-000000000000}"/>
          </ac:spMkLst>
        </pc:spChg>
        <pc:spChg chg="mod">
          <ac:chgData name="Mir Gomez, Pablo" userId="8d3be07d-29e7-4312-aacb-6eda72c0d650" providerId="ADAL" clId="{D0E37CD6-3759-8541-98D3-0739EF79662D}" dt="2022-11-16T17:01:28.060" v="380" actId="27636"/>
          <ac:spMkLst>
            <pc:docMk/>
            <pc:sldMk cId="0" sldId="322"/>
            <ac:spMk id="5639" creationId="{00000000-0000-0000-0000-000000000000}"/>
          </ac:spMkLst>
        </pc:spChg>
        <pc:spChg chg="mod">
          <ac:chgData name="Mir Gomez, Pablo" userId="8d3be07d-29e7-4312-aacb-6eda72c0d650" providerId="ADAL" clId="{D0E37CD6-3759-8541-98D3-0739EF79662D}" dt="2022-11-16T17:01:28.062" v="383" actId="27636"/>
          <ac:spMkLst>
            <pc:docMk/>
            <pc:sldMk cId="0" sldId="322"/>
            <ac:spMk id="5640" creationId="{00000000-0000-0000-0000-000000000000}"/>
          </ac:spMkLst>
        </pc:spChg>
        <pc:spChg chg="mod">
          <ac:chgData name="Mir Gomez, Pablo" userId="8d3be07d-29e7-4312-aacb-6eda72c0d650" providerId="ADAL" clId="{D0E37CD6-3759-8541-98D3-0739EF79662D}" dt="2022-11-16T17:01:28.062" v="382" actId="27636"/>
          <ac:spMkLst>
            <pc:docMk/>
            <pc:sldMk cId="0" sldId="322"/>
            <ac:spMk id="5641" creationId="{00000000-0000-0000-0000-000000000000}"/>
          </ac:spMkLst>
        </pc:spChg>
        <pc:spChg chg="mod">
          <ac:chgData name="Mir Gomez, Pablo" userId="8d3be07d-29e7-4312-aacb-6eda72c0d650" providerId="ADAL" clId="{D0E37CD6-3759-8541-98D3-0739EF79662D}" dt="2022-11-16T17:01:28.060" v="379" actId="27636"/>
          <ac:spMkLst>
            <pc:docMk/>
            <pc:sldMk cId="0" sldId="322"/>
            <ac:spMk id="5642" creationId="{00000000-0000-0000-0000-000000000000}"/>
          </ac:spMkLst>
        </pc:spChg>
      </pc:sldChg>
      <pc:sldChg chg="modSp mod">
        <pc:chgData name="Mir Gomez, Pablo" userId="8d3be07d-29e7-4312-aacb-6eda72c0d650" providerId="ADAL" clId="{D0E37CD6-3759-8541-98D3-0739EF79662D}" dt="2022-11-16T17:01:28.111" v="415" actId="27636"/>
        <pc:sldMkLst>
          <pc:docMk/>
          <pc:sldMk cId="0" sldId="323"/>
        </pc:sldMkLst>
        <pc:spChg chg="mod">
          <ac:chgData name="Mir Gomez, Pablo" userId="8d3be07d-29e7-4312-aacb-6eda72c0d650" providerId="ADAL" clId="{D0E37CD6-3759-8541-98D3-0739EF79662D}" dt="2022-11-16T17:01:28.098" v="401" actId="27636"/>
          <ac:spMkLst>
            <pc:docMk/>
            <pc:sldMk cId="0" sldId="323"/>
            <ac:spMk id="5662" creationId="{00000000-0000-0000-0000-000000000000}"/>
          </ac:spMkLst>
        </pc:spChg>
        <pc:spChg chg="mod">
          <ac:chgData name="Mir Gomez, Pablo" userId="8d3be07d-29e7-4312-aacb-6eda72c0d650" providerId="ADAL" clId="{D0E37CD6-3759-8541-98D3-0739EF79662D}" dt="2022-11-16T17:01:28.099" v="402" actId="27636"/>
          <ac:spMkLst>
            <pc:docMk/>
            <pc:sldMk cId="0" sldId="323"/>
            <ac:spMk id="5663" creationId="{00000000-0000-0000-0000-000000000000}"/>
          </ac:spMkLst>
        </pc:spChg>
        <pc:spChg chg="mod">
          <ac:chgData name="Mir Gomez, Pablo" userId="8d3be07d-29e7-4312-aacb-6eda72c0d650" providerId="ADAL" clId="{D0E37CD6-3759-8541-98D3-0739EF79662D}" dt="2022-11-16T17:01:28.100" v="403" actId="27636"/>
          <ac:spMkLst>
            <pc:docMk/>
            <pc:sldMk cId="0" sldId="323"/>
            <ac:spMk id="5664" creationId="{00000000-0000-0000-0000-000000000000}"/>
          </ac:spMkLst>
        </pc:spChg>
        <pc:spChg chg="mod">
          <ac:chgData name="Mir Gomez, Pablo" userId="8d3be07d-29e7-4312-aacb-6eda72c0d650" providerId="ADAL" clId="{D0E37CD6-3759-8541-98D3-0739EF79662D}" dt="2022-11-16T17:01:28.111" v="415" actId="27636"/>
          <ac:spMkLst>
            <pc:docMk/>
            <pc:sldMk cId="0" sldId="323"/>
            <ac:spMk id="5665" creationId="{00000000-0000-0000-0000-000000000000}"/>
          </ac:spMkLst>
        </pc:spChg>
        <pc:spChg chg="mod">
          <ac:chgData name="Mir Gomez, Pablo" userId="8d3be07d-29e7-4312-aacb-6eda72c0d650" providerId="ADAL" clId="{D0E37CD6-3759-8541-98D3-0739EF79662D}" dt="2022-11-16T17:01:28.097" v="400" actId="27636"/>
          <ac:spMkLst>
            <pc:docMk/>
            <pc:sldMk cId="0" sldId="323"/>
            <ac:spMk id="5666" creationId="{00000000-0000-0000-0000-000000000000}"/>
          </ac:spMkLst>
        </pc:spChg>
        <pc:spChg chg="mod">
          <ac:chgData name="Mir Gomez, Pablo" userId="8d3be07d-29e7-4312-aacb-6eda72c0d650" providerId="ADAL" clId="{D0E37CD6-3759-8541-98D3-0739EF79662D}" dt="2022-11-16T17:01:28.109" v="413" actId="27636"/>
          <ac:spMkLst>
            <pc:docMk/>
            <pc:sldMk cId="0" sldId="323"/>
            <ac:spMk id="5667" creationId="{00000000-0000-0000-0000-000000000000}"/>
          </ac:spMkLst>
        </pc:spChg>
        <pc:spChg chg="mod">
          <ac:chgData name="Mir Gomez, Pablo" userId="8d3be07d-29e7-4312-aacb-6eda72c0d650" providerId="ADAL" clId="{D0E37CD6-3759-8541-98D3-0739EF79662D}" dt="2022-11-16T17:01:28.102" v="406" actId="27636"/>
          <ac:spMkLst>
            <pc:docMk/>
            <pc:sldMk cId="0" sldId="323"/>
            <ac:spMk id="5688" creationId="{00000000-0000-0000-0000-000000000000}"/>
          </ac:spMkLst>
        </pc:spChg>
        <pc:spChg chg="mod">
          <ac:chgData name="Mir Gomez, Pablo" userId="8d3be07d-29e7-4312-aacb-6eda72c0d650" providerId="ADAL" clId="{D0E37CD6-3759-8541-98D3-0739EF79662D}" dt="2022-11-16T17:01:28.106" v="411" actId="27636"/>
          <ac:spMkLst>
            <pc:docMk/>
            <pc:sldMk cId="0" sldId="323"/>
            <ac:spMk id="5691" creationId="{00000000-0000-0000-0000-000000000000}"/>
          </ac:spMkLst>
        </pc:spChg>
        <pc:spChg chg="mod">
          <ac:chgData name="Mir Gomez, Pablo" userId="8d3be07d-29e7-4312-aacb-6eda72c0d650" providerId="ADAL" clId="{D0E37CD6-3759-8541-98D3-0739EF79662D}" dt="2022-11-16T17:01:28.110" v="414" actId="27636"/>
          <ac:spMkLst>
            <pc:docMk/>
            <pc:sldMk cId="0" sldId="323"/>
            <ac:spMk id="5692" creationId="{00000000-0000-0000-0000-000000000000}"/>
          </ac:spMkLst>
        </pc:spChg>
        <pc:spChg chg="mod">
          <ac:chgData name="Mir Gomez, Pablo" userId="8d3be07d-29e7-4312-aacb-6eda72c0d650" providerId="ADAL" clId="{D0E37CD6-3759-8541-98D3-0739EF79662D}" dt="2022-11-16T17:01:28.106" v="410" actId="27636"/>
          <ac:spMkLst>
            <pc:docMk/>
            <pc:sldMk cId="0" sldId="323"/>
            <ac:spMk id="5694" creationId="{00000000-0000-0000-0000-000000000000}"/>
          </ac:spMkLst>
        </pc:spChg>
        <pc:spChg chg="mod">
          <ac:chgData name="Mir Gomez, Pablo" userId="8d3be07d-29e7-4312-aacb-6eda72c0d650" providerId="ADAL" clId="{D0E37CD6-3759-8541-98D3-0739EF79662D}" dt="2022-11-16T17:01:28.108" v="412" actId="27636"/>
          <ac:spMkLst>
            <pc:docMk/>
            <pc:sldMk cId="0" sldId="323"/>
            <ac:spMk id="5695" creationId="{00000000-0000-0000-0000-000000000000}"/>
          </ac:spMkLst>
        </pc:spChg>
        <pc:spChg chg="mod">
          <ac:chgData name="Mir Gomez, Pablo" userId="8d3be07d-29e7-4312-aacb-6eda72c0d650" providerId="ADAL" clId="{D0E37CD6-3759-8541-98D3-0739EF79662D}" dt="2022-11-16T17:01:28.104" v="408" actId="27636"/>
          <ac:spMkLst>
            <pc:docMk/>
            <pc:sldMk cId="0" sldId="323"/>
            <ac:spMk id="5696" creationId="{00000000-0000-0000-0000-000000000000}"/>
          </ac:spMkLst>
        </pc:spChg>
        <pc:spChg chg="mod">
          <ac:chgData name="Mir Gomez, Pablo" userId="8d3be07d-29e7-4312-aacb-6eda72c0d650" providerId="ADAL" clId="{D0E37CD6-3759-8541-98D3-0739EF79662D}" dt="2022-11-16T17:01:28.103" v="407" actId="27636"/>
          <ac:spMkLst>
            <pc:docMk/>
            <pc:sldMk cId="0" sldId="323"/>
            <ac:spMk id="5701" creationId="{00000000-0000-0000-0000-000000000000}"/>
          </ac:spMkLst>
        </pc:spChg>
        <pc:spChg chg="mod">
          <ac:chgData name="Mir Gomez, Pablo" userId="8d3be07d-29e7-4312-aacb-6eda72c0d650" providerId="ADAL" clId="{D0E37CD6-3759-8541-98D3-0739EF79662D}" dt="2022-11-16T17:01:28.105" v="409" actId="27636"/>
          <ac:spMkLst>
            <pc:docMk/>
            <pc:sldMk cId="0" sldId="323"/>
            <ac:spMk id="5702" creationId="{00000000-0000-0000-0000-000000000000}"/>
          </ac:spMkLst>
        </pc:spChg>
        <pc:spChg chg="mod">
          <ac:chgData name="Mir Gomez, Pablo" userId="8d3be07d-29e7-4312-aacb-6eda72c0d650" providerId="ADAL" clId="{D0E37CD6-3759-8541-98D3-0739EF79662D}" dt="2022-11-16T17:01:28.101" v="404" actId="27636"/>
          <ac:spMkLst>
            <pc:docMk/>
            <pc:sldMk cId="0" sldId="323"/>
            <ac:spMk id="5703" creationId="{00000000-0000-0000-0000-000000000000}"/>
          </ac:spMkLst>
        </pc:spChg>
        <pc:spChg chg="mod">
          <ac:chgData name="Mir Gomez, Pablo" userId="8d3be07d-29e7-4312-aacb-6eda72c0d650" providerId="ADAL" clId="{D0E37CD6-3759-8541-98D3-0739EF79662D}" dt="2022-11-16T17:01:28.101" v="405" actId="27636"/>
          <ac:spMkLst>
            <pc:docMk/>
            <pc:sldMk cId="0" sldId="323"/>
            <ac:spMk id="5710" creationId="{00000000-0000-0000-0000-000000000000}"/>
          </ac:spMkLst>
        </pc:spChg>
      </pc:sldChg>
      <pc:sldChg chg="modSp mod">
        <pc:chgData name="Mir Gomez, Pablo" userId="8d3be07d-29e7-4312-aacb-6eda72c0d650" providerId="ADAL" clId="{D0E37CD6-3759-8541-98D3-0739EF79662D}" dt="2022-11-16T17:01:28.297" v="469" actId="27636"/>
        <pc:sldMkLst>
          <pc:docMk/>
          <pc:sldMk cId="0" sldId="324"/>
        </pc:sldMkLst>
        <pc:spChg chg="mod">
          <ac:chgData name="Mir Gomez, Pablo" userId="8d3be07d-29e7-4312-aacb-6eda72c0d650" providerId="ADAL" clId="{D0E37CD6-3759-8541-98D3-0739EF79662D}" dt="2022-11-16T17:01:28.259" v="423" actId="27636"/>
          <ac:spMkLst>
            <pc:docMk/>
            <pc:sldMk cId="0" sldId="324"/>
            <ac:spMk id="5720" creationId="{00000000-0000-0000-0000-000000000000}"/>
          </ac:spMkLst>
        </pc:spChg>
        <pc:spChg chg="mod">
          <ac:chgData name="Mir Gomez, Pablo" userId="8d3be07d-29e7-4312-aacb-6eda72c0d650" providerId="ADAL" clId="{D0E37CD6-3759-8541-98D3-0739EF79662D}" dt="2022-11-16T17:01:28.265" v="430" actId="27636"/>
          <ac:spMkLst>
            <pc:docMk/>
            <pc:sldMk cId="0" sldId="324"/>
            <ac:spMk id="5721" creationId="{00000000-0000-0000-0000-000000000000}"/>
          </ac:spMkLst>
        </pc:spChg>
        <pc:spChg chg="mod">
          <ac:chgData name="Mir Gomez, Pablo" userId="8d3be07d-29e7-4312-aacb-6eda72c0d650" providerId="ADAL" clId="{D0E37CD6-3759-8541-98D3-0739EF79662D}" dt="2022-11-16T17:01:28.293" v="464" actId="27636"/>
          <ac:spMkLst>
            <pc:docMk/>
            <pc:sldMk cId="0" sldId="324"/>
            <ac:spMk id="5722" creationId="{00000000-0000-0000-0000-000000000000}"/>
          </ac:spMkLst>
        </pc:spChg>
        <pc:spChg chg="mod">
          <ac:chgData name="Mir Gomez, Pablo" userId="8d3be07d-29e7-4312-aacb-6eda72c0d650" providerId="ADAL" clId="{D0E37CD6-3759-8541-98D3-0739EF79662D}" dt="2022-11-16T17:01:28.262" v="426" actId="27636"/>
          <ac:spMkLst>
            <pc:docMk/>
            <pc:sldMk cId="0" sldId="324"/>
            <ac:spMk id="5723" creationId="{00000000-0000-0000-0000-000000000000}"/>
          </ac:spMkLst>
        </pc:spChg>
        <pc:spChg chg="mod">
          <ac:chgData name="Mir Gomez, Pablo" userId="8d3be07d-29e7-4312-aacb-6eda72c0d650" providerId="ADAL" clId="{D0E37CD6-3759-8541-98D3-0739EF79662D}" dt="2022-11-16T17:01:28.268" v="433" actId="27636"/>
          <ac:spMkLst>
            <pc:docMk/>
            <pc:sldMk cId="0" sldId="324"/>
            <ac:spMk id="5724" creationId="{00000000-0000-0000-0000-000000000000}"/>
          </ac:spMkLst>
        </pc:spChg>
        <pc:spChg chg="mod">
          <ac:chgData name="Mir Gomez, Pablo" userId="8d3be07d-29e7-4312-aacb-6eda72c0d650" providerId="ADAL" clId="{D0E37CD6-3759-8541-98D3-0739EF79662D}" dt="2022-11-16T17:01:28.284" v="452" actId="27636"/>
          <ac:spMkLst>
            <pc:docMk/>
            <pc:sldMk cId="0" sldId="324"/>
            <ac:spMk id="5725" creationId="{00000000-0000-0000-0000-000000000000}"/>
          </ac:spMkLst>
        </pc:spChg>
        <pc:spChg chg="mod">
          <ac:chgData name="Mir Gomez, Pablo" userId="8d3be07d-29e7-4312-aacb-6eda72c0d650" providerId="ADAL" clId="{D0E37CD6-3759-8541-98D3-0739EF79662D}" dt="2022-11-16T17:01:28.294" v="465" actId="27636"/>
          <ac:spMkLst>
            <pc:docMk/>
            <pc:sldMk cId="0" sldId="324"/>
            <ac:spMk id="5737" creationId="{00000000-0000-0000-0000-000000000000}"/>
          </ac:spMkLst>
        </pc:spChg>
        <pc:spChg chg="mod">
          <ac:chgData name="Mir Gomez, Pablo" userId="8d3be07d-29e7-4312-aacb-6eda72c0d650" providerId="ADAL" clId="{D0E37CD6-3759-8541-98D3-0739EF79662D}" dt="2022-11-16T17:01:28.282" v="450" actId="27636"/>
          <ac:spMkLst>
            <pc:docMk/>
            <pc:sldMk cId="0" sldId="324"/>
            <ac:spMk id="5738" creationId="{00000000-0000-0000-0000-000000000000}"/>
          </ac:spMkLst>
        </pc:spChg>
        <pc:spChg chg="mod">
          <ac:chgData name="Mir Gomez, Pablo" userId="8d3be07d-29e7-4312-aacb-6eda72c0d650" providerId="ADAL" clId="{D0E37CD6-3759-8541-98D3-0739EF79662D}" dt="2022-11-16T17:01:28.285" v="453" actId="27636"/>
          <ac:spMkLst>
            <pc:docMk/>
            <pc:sldMk cId="0" sldId="324"/>
            <ac:spMk id="5744" creationId="{00000000-0000-0000-0000-000000000000}"/>
          </ac:spMkLst>
        </pc:spChg>
        <pc:spChg chg="mod">
          <ac:chgData name="Mir Gomez, Pablo" userId="8d3be07d-29e7-4312-aacb-6eda72c0d650" providerId="ADAL" clId="{D0E37CD6-3759-8541-98D3-0739EF79662D}" dt="2022-11-16T17:01:28.283" v="451" actId="27636"/>
          <ac:spMkLst>
            <pc:docMk/>
            <pc:sldMk cId="0" sldId="324"/>
            <ac:spMk id="5745" creationId="{00000000-0000-0000-0000-000000000000}"/>
          </ac:spMkLst>
        </pc:spChg>
        <pc:spChg chg="mod">
          <ac:chgData name="Mir Gomez, Pablo" userId="8d3be07d-29e7-4312-aacb-6eda72c0d650" providerId="ADAL" clId="{D0E37CD6-3759-8541-98D3-0739EF79662D}" dt="2022-11-16T17:01:28.261" v="425" actId="27636"/>
          <ac:spMkLst>
            <pc:docMk/>
            <pc:sldMk cId="0" sldId="324"/>
            <ac:spMk id="5747" creationId="{00000000-0000-0000-0000-000000000000}"/>
          </ac:spMkLst>
        </pc:spChg>
        <pc:spChg chg="mod">
          <ac:chgData name="Mir Gomez, Pablo" userId="8d3be07d-29e7-4312-aacb-6eda72c0d650" providerId="ADAL" clId="{D0E37CD6-3759-8541-98D3-0739EF79662D}" dt="2022-11-16T17:01:28.270" v="435" actId="27636"/>
          <ac:spMkLst>
            <pc:docMk/>
            <pc:sldMk cId="0" sldId="324"/>
            <ac:spMk id="5748" creationId="{00000000-0000-0000-0000-000000000000}"/>
          </ac:spMkLst>
        </pc:spChg>
        <pc:spChg chg="mod">
          <ac:chgData name="Mir Gomez, Pablo" userId="8d3be07d-29e7-4312-aacb-6eda72c0d650" providerId="ADAL" clId="{D0E37CD6-3759-8541-98D3-0739EF79662D}" dt="2022-11-16T17:01:28.292" v="463" actId="27636"/>
          <ac:spMkLst>
            <pc:docMk/>
            <pc:sldMk cId="0" sldId="324"/>
            <ac:spMk id="5752" creationId="{00000000-0000-0000-0000-000000000000}"/>
          </ac:spMkLst>
        </pc:spChg>
        <pc:spChg chg="mod">
          <ac:chgData name="Mir Gomez, Pablo" userId="8d3be07d-29e7-4312-aacb-6eda72c0d650" providerId="ADAL" clId="{D0E37CD6-3759-8541-98D3-0739EF79662D}" dt="2022-11-16T17:01:28.263" v="427" actId="27636"/>
          <ac:spMkLst>
            <pc:docMk/>
            <pc:sldMk cId="0" sldId="324"/>
            <ac:spMk id="5753" creationId="{00000000-0000-0000-0000-000000000000}"/>
          </ac:spMkLst>
        </pc:spChg>
        <pc:spChg chg="mod">
          <ac:chgData name="Mir Gomez, Pablo" userId="8d3be07d-29e7-4312-aacb-6eda72c0d650" providerId="ADAL" clId="{D0E37CD6-3759-8541-98D3-0739EF79662D}" dt="2022-11-16T17:01:28.281" v="448" actId="27636"/>
          <ac:spMkLst>
            <pc:docMk/>
            <pc:sldMk cId="0" sldId="324"/>
            <ac:spMk id="5754" creationId="{00000000-0000-0000-0000-000000000000}"/>
          </ac:spMkLst>
        </pc:spChg>
        <pc:spChg chg="mod">
          <ac:chgData name="Mir Gomez, Pablo" userId="8d3be07d-29e7-4312-aacb-6eda72c0d650" providerId="ADAL" clId="{D0E37CD6-3759-8541-98D3-0739EF79662D}" dt="2022-11-16T17:01:28.290" v="460" actId="27636"/>
          <ac:spMkLst>
            <pc:docMk/>
            <pc:sldMk cId="0" sldId="324"/>
            <ac:spMk id="5755" creationId="{00000000-0000-0000-0000-000000000000}"/>
          </ac:spMkLst>
        </pc:spChg>
        <pc:spChg chg="mod">
          <ac:chgData name="Mir Gomez, Pablo" userId="8d3be07d-29e7-4312-aacb-6eda72c0d650" providerId="ADAL" clId="{D0E37CD6-3759-8541-98D3-0739EF79662D}" dt="2022-11-16T17:01:28.289" v="459" actId="27636"/>
          <ac:spMkLst>
            <pc:docMk/>
            <pc:sldMk cId="0" sldId="324"/>
            <ac:spMk id="5756" creationId="{00000000-0000-0000-0000-000000000000}"/>
          </ac:spMkLst>
        </pc:spChg>
        <pc:spChg chg="mod">
          <ac:chgData name="Mir Gomez, Pablo" userId="8d3be07d-29e7-4312-aacb-6eda72c0d650" providerId="ADAL" clId="{D0E37CD6-3759-8541-98D3-0739EF79662D}" dt="2022-11-16T17:01:28.254" v="419" actId="27636"/>
          <ac:spMkLst>
            <pc:docMk/>
            <pc:sldMk cId="0" sldId="324"/>
            <ac:spMk id="5757" creationId="{00000000-0000-0000-0000-000000000000}"/>
          </ac:spMkLst>
        </pc:spChg>
        <pc:spChg chg="mod">
          <ac:chgData name="Mir Gomez, Pablo" userId="8d3be07d-29e7-4312-aacb-6eda72c0d650" providerId="ADAL" clId="{D0E37CD6-3759-8541-98D3-0739EF79662D}" dt="2022-11-16T17:01:28.289" v="458" actId="27636"/>
          <ac:spMkLst>
            <pc:docMk/>
            <pc:sldMk cId="0" sldId="324"/>
            <ac:spMk id="5758" creationId="{00000000-0000-0000-0000-000000000000}"/>
          </ac:spMkLst>
        </pc:spChg>
        <pc:spChg chg="mod">
          <ac:chgData name="Mir Gomez, Pablo" userId="8d3be07d-29e7-4312-aacb-6eda72c0d650" providerId="ADAL" clId="{D0E37CD6-3759-8541-98D3-0739EF79662D}" dt="2022-11-16T17:01:28.282" v="449" actId="27636"/>
          <ac:spMkLst>
            <pc:docMk/>
            <pc:sldMk cId="0" sldId="324"/>
            <ac:spMk id="5759" creationId="{00000000-0000-0000-0000-000000000000}"/>
          </ac:spMkLst>
        </pc:spChg>
        <pc:spChg chg="mod">
          <ac:chgData name="Mir Gomez, Pablo" userId="8d3be07d-29e7-4312-aacb-6eda72c0d650" providerId="ADAL" clId="{D0E37CD6-3759-8541-98D3-0739EF79662D}" dt="2022-11-16T17:01:28.297" v="469" actId="27636"/>
          <ac:spMkLst>
            <pc:docMk/>
            <pc:sldMk cId="0" sldId="324"/>
            <ac:spMk id="5760" creationId="{00000000-0000-0000-0000-000000000000}"/>
          </ac:spMkLst>
        </pc:spChg>
        <pc:spChg chg="mod">
          <ac:chgData name="Mir Gomez, Pablo" userId="8d3be07d-29e7-4312-aacb-6eda72c0d650" providerId="ADAL" clId="{D0E37CD6-3759-8541-98D3-0739EF79662D}" dt="2022-11-16T17:01:28.250" v="416" actId="27636"/>
          <ac:spMkLst>
            <pc:docMk/>
            <pc:sldMk cId="0" sldId="324"/>
            <ac:spMk id="5761" creationId="{00000000-0000-0000-0000-000000000000}"/>
          </ac:spMkLst>
        </pc:spChg>
        <pc:spChg chg="mod">
          <ac:chgData name="Mir Gomez, Pablo" userId="8d3be07d-29e7-4312-aacb-6eda72c0d650" providerId="ADAL" clId="{D0E37CD6-3759-8541-98D3-0739EF79662D}" dt="2022-11-16T17:01:28.257" v="421" actId="27636"/>
          <ac:spMkLst>
            <pc:docMk/>
            <pc:sldMk cId="0" sldId="324"/>
            <ac:spMk id="5762" creationId="{00000000-0000-0000-0000-000000000000}"/>
          </ac:spMkLst>
        </pc:spChg>
        <pc:spChg chg="mod">
          <ac:chgData name="Mir Gomez, Pablo" userId="8d3be07d-29e7-4312-aacb-6eda72c0d650" providerId="ADAL" clId="{D0E37CD6-3759-8541-98D3-0739EF79662D}" dt="2022-11-16T17:01:28.279" v="445" actId="27636"/>
          <ac:spMkLst>
            <pc:docMk/>
            <pc:sldMk cId="0" sldId="324"/>
            <ac:spMk id="5763" creationId="{00000000-0000-0000-0000-000000000000}"/>
          </ac:spMkLst>
        </pc:spChg>
        <pc:spChg chg="mod">
          <ac:chgData name="Mir Gomez, Pablo" userId="8d3be07d-29e7-4312-aacb-6eda72c0d650" providerId="ADAL" clId="{D0E37CD6-3759-8541-98D3-0739EF79662D}" dt="2022-11-16T17:01:28.251" v="417" actId="27636"/>
          <ac:spMkLst>
            <pc:docMk/>
            <pc:sldMk cId="0" sldId="324"/>
            <ac:spMk id="5764" creationId="{00000000-0000-0000-0000-000000000000}"/>
          </ac:spMkLst>
        </pc:spChg>
        <pc:spChg chg="mod">
          <ac:chgData name="Mir Gomez, Pablo" userId="8d3be07d-29e7-4312-aacb-6eda72c0d650" providerId="ADAL" clId="{D0E37CD6-3759-8541-98D3-0739EF79662D}" dt="2022-11-16T17:01:28.295" v="467" actId="27636"/>
          <ac:spMkLst>
            <pc:docMk/>
            <pc:sldMk cId="0" sldId="324"/>
            <ac:spMk id="5765" creationId="{00000000-0000-0000-0000-000000000000}"/>
          </ac:spMkLst>
        </pc:spChg>
        <pc:spChg chg="mod">
          <ac:chgData name="Mir Gomez, Pablo" userId="8d3be07d-29e7-4312-aacb-6eda72c0d650" providerId="ADAL" clId="{D0E37CD6-3759-8541-98D3-0739EF79662D}" dt="2022-11-16T17:01:28.295" v="466" actId="27636"/>
          <ac:spMkLst>
            <pc:docMk/>
            <pc:sldMk cId="0" sldId="324"/>
            <ac:spMk id="5766" creationId="{00000000-0000-0000-0000-000000000000}"/>
          </ac:spMkLst>
        </pc:spChg>
        <pc:spChg chg="mod">
          <ac:chgData name="Mir Gomez, Pablo" userId="8d3be07d-29e7-4312-aacb-6eda72c0d650" providerId="ADAL" clId="{D0E37CD6-3759-8541-98D3-0739EF79662D}" dt="2022-11-16T17:01:28.258" v="422" actId="27636"/>
          <ac:spMkLst>
            <pc:docMk/>
            <pc:sldMk cId="0" sldId="324"/>
            <ac:spMk id="5767" creationId="{00000000-0000-0000-0000-000000000000}"/>
          </ac:spMkLst>
        </pc:spChg>
        <pc:spChg chg="mod">
          <ac:chgData name="Mir Gomez, Pablo" userId="8d3be07d-29e7-4312-aacb-6eda72c0d650" providerId="ADAL" clId="{D0E37CD6-3759-8541-98D3-0739EF79662D}" dt="2022-11-16T17:01:28.278" v="444" actId="27636"/>
          <ac:spMkLst>
            <pc:docMk/>
            <pc:sldMk cId="0" sldId="324"/>
            <ac:spMk id="5772" creationId="{00000000-0000-0000-0000-000000000000}"/>
          </ac:spMkLst>
        </pc:spChg>
        <pc:spChg chg="mod">
          <ac:chgData name="Mir Gomez, Pablo" userId="8d3be07d-29e7-4312-aacb-6eda72c0d650" providerId="ADAL" clId="{D0E37CD6-3759-8541-98D3-0739EF79662D}" dt="2022-11-16T17:01:28.278" v="443" actId="27636"/>
          <ac:spMkLst>
            <pc:docMk/>
            <pc:sldMk cId="0" sldId="324"/>
            <ac:spMk id="5773" creationId="{00000000-0000-0000-0000-000000000000}"/>
          </ac:spMkLst>
        </pc:spChg>
        <pc:spChg chg="mod">
          <ac:chgData name="Mir Gomez, Pablo" userId="8d3be07d-29e7-4312-aacb-6eda72c0d650" providerId="ADAL" clId="{D0E37CD6-3759-8541-98D3-0739EF79662D}" dt="2022-11-16T17:01:28.287" v="455" actId="27636"/>
          <ac:spMkLst>
            <pc:docMk/>
            <pc:sldMk cId="0" sldId="324"/>
            <ac:spMk id="5774" creationId="{00000000-0000-0000-0000-000000000000}"/>
          </ac:spMkLst>
        </pc:spChg>
        <pc:spChg chg="mod">
          <ac:chgData name="Mir Gomez, Pablo" userId="8d3be07d-29e7-4312-aacb-6eda72c0d650" providerId="ADAL" clId="{D0E37CD6-3759-8541-98D3-0739EF79662D}" dt="2022-11-16T17:01:28.288" v="457" actId="27636"/>
          <ac:spMkLst>
            <pc:docMk/>
            <pc:sldMk cId="0" sldId="324"/>
            <ac:spMk id="5777" creationId="{00000000-0000-0000-0000-000000000000}"/>
          </ac:spMkLst>
        </pc:spChg>
        <pc:spChg chg="mod">
          <ac:chgData name="Mir Gomez, Pablo" userId="8d3be07d-29e7-4312-aacb-6eda72c0d650" providerId="ADAL" clId="{D0E37CD6-3759-8541-98D3-0739EF79662D}" dt="2022-11-16T17:01:28.288" v="456" actId="27636"/>
          <ac:spMkLst>
            <pc:docMk/>
            <pc:sldMk cId="0" sldId="324"/>
            <ac:spMk id="5778" creationId="{00000000-0000-0000-0000-000000000000}"/>
          </ac:spMkLst>
        </pc:spChg>
        <pc:spChg chg="mod">
          <ac:chgData name="Mir Gomez, Pablo" userId="8d3be07d-29e7-4312-aacb-6eda72c0d650" providerId="ADAL" clId="{D0E37CD6-3759-8541-98D3-0739EF79662D}" dt="2022-11-16T17:01:28.264" v="429" actId="27636"/>
          <ac:spMkLst>
            <pc:docMk/>
            <pc:sldMk cId="0" sldId="324"/>
            <ac:spMk id="5785" creationId="{00000000-0000-0000-0000-000000000000}"/>
          </ac:spMkLst>
        </pc:spChg>
        <pc:spChg chg="mod">
          <ac:chgData name="Mir Gomez, Pablo" userId="8d3be07d-29e7-4312-aacb-6eda72c0d650" providerId="ADAL" clId="{D0E37CD6-3759-8541-98D3-0739EF79662D}" dt="2022-11-16T17:01:28.291" v="461" actId="27636"/>
          <ac:spMkLst>
            <pc:docMk/>
            <pc:sldMk cId="0" sldId="324"/>
            <ac:spMk id="5786" creationId="{00000000-0000-0000-0000-000000000000}"/>
          </ac:spMkLst>
        </pc:spChg>
        <pc:spChg chg="mod">
          <ac:chgData name="Mir Gomez, Pablo" userId="8d3be07d-29e7-4312-aacb-6eda72c0d650" providerId="ADAL" clId="{D0E37CD6-3759-8541-98D3-0739EF79662D}" dt="2022-11-16T17:01:28.280" v="447" actId="27636"/>
          <ac:spMkLst>
            <pc:docMk/>
            <pc:sldMk cId="0" sldId="324"/>
            <ac:spMk id="5787" creationId="{00000000-0000-0000-0000-000000000000}"/>
          </ac:spMkLst>
        </pc:spChg>
        <pc:spChg chg="mod">
          <ac:chgData name="Mir Gomez, Pablo" userId="8d3be07d-29e7-4312-aacb-6eda72c0d650" providerId="ADAL" clId="{D0E37CD6-3759-8541-98D3-0739EF79662D}" dt="2022-11-16T17:01:28.286" v="454" actId="27636"/>
          <ac:spMkLst>
            <pc:docMk/>
            <pc:sldMk cId="0" sldId="324"/>
            <ac:spMk id="5788" creationId="{00000000-0000-0000-0000-000000000000}"/>
          </ac:spMkLst>
        </pc:spChg>
        <pc:spChg chg="mod">
          <ac:chgData name="Mir Gomez, Pablo" userId="8d3be07d-29e7-4312-aacb-6eda72c0d650" providerId="ADAL" clId="{D0E37CD6-3759-8541-98D3-0739EF79662D}" dt="2022-11-16T17:01:28.267" v="432" actId="27636"/>
          <ac:spMkLst>
            <pc:docMk/>
            <pc:sldMk cId="0" sldId="324"/>
            <ac:spMk id="5789" creationId="{00000000-0000-0000-0000-000000000000}"/>
          </ac:spMkLst>
        </pc:spChg>
        <pc:spChg chg="mod">
          <ac:chgData name="Mir Gomez, Pablo" userId="8d3be07d-29e7-4312-aacb-6eda72c0d650" providerId="ADAL" clId="{D0E37CD6-3759-8541-98D3-0739EF79662D}" dt="2022-11-16T17:01:28.269" v="434" actId="27636"/>
          <ac:spMkLst>
            <pc:docMk/>
            <pc:sldMk cId="0" sldId="324"/>
            <ac:spMk id="5791" creationId="{00000000-0000-0000-0000-000000000000}"/>
          </ac:spMkLst>
        </pc:spChg>
        <pc:spChg chg="mod">
          <ac:chgData name="Mir Gomez, Pablo" userId="8d3be07d-29e7-4312-aacb-6eda72c0d650" providerId="ADAL" clId="{D0E37CD6-3759-8541-98D3-0739EF79662D}" dt="2022-11-16T17:01:28.263" v="428" actId="27636"/>
          <ac:spMkLst>
            <pc:docMk/>
            <pc:sldMk cId="0" sldId="324"/>
            <ac:spMk id="5793" creationId="{00000000-0000-0000-0000-000000000000}"/>
          </ac:spMkLst>
        </pc:spChg>
        <pc:spChg chg="mod">
          <ac:chgData name="Mir Gomez, Pablo" userId="8d3be07d-29e7-4312-aacb-6eda72c0d650" providerId="ADAL" clId="{D0E37CD6-3759-8541-98D3-0739EF79662D}" dt="2022-11-16T17:01:28.280" v="446" actId="27636"/>
          <ac:spMkLst>
            <pc:docMk/>
            <pc:sldMk cId="0" sldId="324"/>
            <ac:spMk id="5794" creationId="{00000000-0000-0000-0000-000000000000}"/>
          </ac:spMkLst>
        </pc:spChg>
        <pc:spChg chg="mod">
          <ac:chgData name="Mir Gomez, Pablo" userId="8d3be07d-29e7-4312-aacb-6eda72c0d650" providerId="ADAL" clId="{D0E37CD6-3759-8541-98D3-0739EF79662D}" dt="2022-11-16T17:01:28.296" v="468" actId="27636"/>
          <ac:spMkLst>
            <pc:docMk/>
            <pc:sldMk cId="0" sldId="324"/>
            <ac:spMk id="5795" creationId="{00000000-0000-0000-0000-000000000000}"/>
          </ac:spMkLst>
        </pc:spChg>
        <pc:spChg chg="mod">
          <ac:chgData name="Mir Gomez, Pablo" userId="8d3be07d-29e7-4312-aacb-6eda72c0d650" providerId="ADAL" clId="{D0E37CD6-3759-8541-98D3-0739EF79662D}" dt="2022-11-16T17:01:28.266" v="431" actId="27636"/>
          <ac:spMkLst>
            <pc:docMk/>
            <pc:sldMk cId="0" sldId="324"/>
            <ac:spMk id="5796" creationId="{00000000-0000-0000-0000-000000000000}"/>
          </ac:spMkLst>
        </pc:spChg>
        <pc:spChg chg="mod">
          <ac:chgData name="Mir Gomez, Pablo" userId="8d3be07d-29e7-4312-aacb-6eda72c0d650" providerId="ADAL" clId="{D0E37CD6-3759-8541-98D3-0739EF79662D}" dt="2022-11-16T17:01:28.277" v="442" actId="27636"/>
          <ac:spMkLst>
            <pc:docMk/>
            <pc:sldMk cId="0" sldId="324"/>
            <ac:spMk id="5800" creationId="{00000000-0000-0000-0000-000000000000}"/>
          </ac:spMkLst>
        </pc:spChg>
        <pc:spChg chg="mod">
          <ac:chgData name="Mir Gomez, Pablo" userId="8d3be07d-29e7-4312-aacb-6eda72c0d650" providerId="ADAL" clId="{D0E37CD6-3759-8541-98D3-0739EF79662D}" dt="2022-11-16T17:01:28.271" v="436" actId="27636"/>
          <ac:spMkLst>
            <pc:docMk/>
            <pc:sldMk cId="0" sldId="324"/>
            <ac:spMk id="5804" creationId="{00000000-0000-0000-0000-000000000000}"/>
          </ac:spMkLst>
        </pc:spChg>
        <pc:spChg chg="mod">
          <ac:chgData name="Mir Gomez, Pablo" userId="8d3be07d-29e7-4312-aacb-6eda72c0d650" providerId="ADAL" clId="{D0E37CD6-3759-8541-98D3-0739EF79662D}" dt="2022-11-16T17:01:28.275" v="440" actId="27636"/>
          <ac:spMkLst>
            <pc:docMk/>
            <pc:sldMk cId="0" sldId="324"/>
            <ac:spMk id="5805" creationId="{00000000-0000-0000-0000-000000000000}"/>
          </ac:spMkLst>
        </pc:spChg>
        <pc:spChg chg="mod">
          <ac:chgData name="Mir Gomez, Pablo" userId="8d3be07d-29e7-4312-aacb-6eda72c0d650" providerId="ADAL" clId="{D0E37CD6-3759-8541-98D3-0739EF79662D}" dt="2022-11-16T17:01:28.273" v="438" actId="27636"/>
          <ac:spMkLst>
            <pc:docMk/>
            <pc:sldMk cId="0" sldId="324"/>
            <ac:spMk id="5808" creationId="{00000000-0000-0000-0000-000000000000}"/>
          </ac:spMkLst>
        </pc:spChg>
        <pc:spChg chg="mod">
          <ac:chgData name="Mir Gomez, Pablo" userId="8d3be07d-29e7-4312-aacb-6eda72c0d650" providerId="ADAL" clId="{D0E37CD6-3759-8541-98D3-0739EF79662D}" dt="2022-11-16T17:01:28.253" v="418" actId="27636"/>
          <ac:spMkLst>
            <pc:docMk/>
            <pc:sldMk cId="0" sldId="324"/>
            <ac:spMk id="5810" creationId="{00000000-0000-0000-0000-000000000000}"/>
          </ac:spMkLst>
        </pc:spChg>
        <pc:spChg chg="mod">
          <ac:chgData name="Mir Gomez, Pablo" userId="8d3be07d-29e7-4312-aacb-6eda72c0d650" providerId="ADAL" clId="{D0E37CD6-3759-8541-98D3-0739EF79662D}" dt="2022-11-16T17:01:28.275" v="439" actId="27636"/>
          <ac:spMkLst>
            <pc:docMk/>
            <pc:sldMk cId="0" sldId="324"/>
            <ac:spMk id="5811" creationId="{00000000-0000-0000-0000-000000000000}"/>
          </ac:spMkLst>
        </pc:spChg>
        <pc:spChg chg="mod">
          <ac:chgData name="Mir Gomez, Pablo" userId="8d3be07d-29e7-4312-aacb-6eda72c0d650" providerId="ADAL" clId="{D0E37CD6-3759-8541-98D3-0739EF79662D}" dt="2022-11-16T17:01:28.255" v="420" actId="27636"/>
          <ac:spMkLst>
            <pc:docMk/>
            <pc:sldMk cId="0" sldId="324"/>
            <ac:spMk id="5812" creationId="{00000000-0000-0000-0000-000000000000}"/>
          </ac:spMkLst>
        </pc:spChg>
        <pc:spChg chg="mod">
          <ac:chgData name="Mir Gomez, Pablo" userId="8d3be07d-29e7-4312-aacb-6eda72c0d650" providerId="ADAL" clId="{D0E37CD6-3759-8541-98D3-0739EF79662D}" dt="2022-11-16T17:01:28.276" v="441" actId="27636"/>
          <ac:spMkLst>
            <pc:docMk/>
            <pc:sldMk cId="0" sldId="324"/>
            <ac:spMk id="5824" creationId="{00000000-0000-0000-0000-000000000000}"/>
          </ac:spMkLst>
        </pc:spChg>
        <pc:spChg chg="mod">
          <ac:chgData name="Mir Gomez, Pablo" userId="8d3be07d-29e7-4312-aacb-6eda72c0d650" providerId="ADAL" clId="{D0E37CD6-3759-8541-98D3-0739EF79662D}" dt="2022-11-16T17:01:28.272" v="437" actId="27636"/>
          <ac:spMkLst>
            <pc:docMk/>
            <pc:sldMk cId="0" sldId="324"/>
            <ac:spMk id="5825" creationId="{00000000-0000-0000-0000-000000000000}"/>
          </ac:spMkLst>
        </pc:spChg>
        <pc:spChg chg="mod">
          <ac:chgData name="Mir Gomez, Pablo" userId="8d3be07d-29e7-4312-aacb-6eda72c0d650" providerId="ADAL" clId="{D0E37CD6-3759-8541-98D3-0739EF79662D}" dt="2022-11-16T17:01:28.260" v="424" actId="27636"/>
          <ac:spMkLst>
            <pc:docMk/>
            <pc:sldMk cId="0" sldId="324"/>
            <ac:spMk id="5831" creationId="{00000000-0000-0000-0000-000000000000}"/>
          </ac:spMkLst>
        </pc:spChg>
        <pc:spChg chg="mod">
          <ac:chgData name="Mir Gomez, Pablo" userId="8d3be07d-29e7-4312-aacb-6eda72c0d650" providerId="ADAL" clId="{D0E37CD6-3759-8541-98D3-0739EF79662D}" dt="2022-11-16T17:01:28.291" v="462" actId="27636"/>
          <ac:spMkLst>
            <pc:docMk/>
            <pc:sldMk cId="0" sldId="324"/>
            <ac:spMk id="5832" creationId="{00000000-0000-0000-0000-000000000000}"/>
          </ac:spMkLst>
        </pc:spChg>
      </pc:sldChg>
      <pc:sldChg chg="modSp mod">
        <pc:chgData name="Mir Gomez, Pablo" userId="8d3be07d-29e7-4312-aacb-6eda72c0d650" providerId="ADAL" clId="{D0E37CD6-3759-8541-98D3-0739EF79662D}" dt="2022-11-16T17:01:28.328" v="477" actId="27636"/>
        <pc:sldMkLst>
          <pc:docMk/>
          <pc:sldMk cId="0" sldId="325"/>
        </pc:sldMkLst>
        <pc:spChg chg="mod">
          <ac:chgData name="Mir Gomez, Pablo" userId="8d3be07d-29e7-4312-aacb-6eda72c0d650" providerId="ADAL" clId="{D0E37CD6-3759-8541-98D3-0739EF79662D}" dt="2022-11-16T17:01:28.325" v="474" actId="27636"/>
          <ac:spMkLst>
            <pc:docMk/>
            <pc:sldMk cId="0" sldId="325"/>
            <ac:spMk id="5842" creationId="{00000000-0000-0000-0000-000000000000}"/>
          </ac:spMkLst>
        </pc:spChg>
        <pc:spChg chg="mod">
          <ac:chgData name="Mir Gomez, Pablo" userId="8d3be07d-29e7-4312-aacb-6eda72c0d650" providerId="ADAL" clId="{D0E37CD6-3759-8541-98D3-0739EF79662D}" dt="2022-11-16T17:01:28.323" v="473" actId="27636"/>
          <ac:spMkLst>
            <pc:docMk/>
            <pc:sldMk cId="0" sldId="325"/>
            <ac:spMk id="5843" creationId="{00000000-0000-0000-0000-000000000000}"/>
          </ac:spMkLst>
        </pc:spChg>
        <pc:spChg chg="mod">
          <ac:chgData name="Mir Gomez, Pablo" userId="8d3be07d-29e7-4312-aacb-6eda72c0d650" providerId="ADAL" clId="{D0E37CD6-3759-8541-98D3-0739EF79662D}" dt="2022-11-16T17:01:28.327" v="476" actId="27636"/>
          <ac:spMkLst>
            <pc:docMk/>
            <pc:sldMk cId="0" sldId="325"/>
            <ac:spMk id="5844" creationId="{00000000-0000-0000-0000-000000000000}"/>
          </ac:spMkLst>
        </pc:spChg>
        <pc:spChg chg="mod">
          <ac:chgData name="Mir Gomez, Pablo" userId="8d3be07d-29e7-4312-aacb-6eda72c0d650" providerId="ADAL" clId="{D0E37CD6-3759-8541-98D3-0739EF79662D}" dt="2022-11-16T17:01:28.326" v="475" actId="27636"/>
          <ac:spMkLst>
            <pc:docMk/>
            <pc:sldMk cId="0" sldId="325"/>
            <ac:spMk id="5845" creationId="{00000000-0000-0000-0000-000000000000}"/>
          </ac:spMkLst>
        </pc:spChg>
        <pc:spChg chg="mod">
          <ac:chgData name="Mir Gomez, Pablo" userId="8d3be07d-29e7-4312-aacb-6eda72c0d650" providerId="ADAL" clId="{D0E37CD6-3759-8541-98D3-0739EF79662D}" dt="2022-11-16T17:01:28.322" v="472" actId="27636"/>
          <ac:spMkLst>
            <pc:docMk/>
            <pc:sldMk cId="0" sldId="325"/>
            <ac:spMk id="5846" creationId="{00000000-0000-0000-0000-000000000000}"/>
          </ac:spMkLst>
        </pc:spChg>
        <pc:spChg chg="mod">
          <ac:chgData name="Mir Gomez, Pablo" userId="8d3be07d-29e7-4312-aacb-6eda72c0d650" providerId="ADAL" clId="{D0E37CD6-3759-8541-98D3-0739EF79662D}" dt="2022-11-16T17:01:28.321" v="471" actId="27636"/>
          <ac:spMkLst>
            <pc:docMk/>
            <pc:sldMk cId="0" sldId="325"/>
            <ac:spMk id="5847" creationId="{00000000-0000-0000-0000-000000000000}"/>
          </ac:spMkLst>
        </pc:spChg>
        <pc:spChg chg="mod">
          <ac:chgData name="Mir Gomez, Pablo" userId="8d3be07d-29e7-4312-aacb-6eda72c0d650" providerId="ADAL" clId="{D0E37CD6-3759-8541-98D3-0739EF79662D}" dt="2022-11-16T17:01:28.319" v="470" actId="27636"/>
          <ac:spMkLst>
            <pc:docMk/>
            <pc:sldMk cId="0" sldId="325"/>
            <ac:spMk id="5860" creationId="{00000000-0000-0000-0000-000000000000}"/>
          </ac:spMkLst>
        </pc:spChg>
        <pc:spChg chg="mod">
          <ac:chgData name="Mir Gomez, Pablo" userId="8d3be07d-29e7-4312-aacb-6eda72c0d650" providerId="ADAL" clId="{D0E37CD6-3759-8541-98D3-0739EF79662D}" dt="2022-11-16T17:01:28.328" v="477" actId="27636"/>
          <ac:spMkLst>
            <pc:docMk/>
            <pc:sldMk cId="0" sldId="325"/>
            <ac:spMk id="5861" creationId="{00000000-0000-0000-0000-000000000000}"/>
          </ac:spMkLst>
        </pc:spChg>
      </pc:sldChg>
      <pc:sldChg chg="modSp mod">
        <pc:chgData name="Mir Gomez, Pablo" userId="8d3be07d-29e7-4312-aacb-6eda72c0d650" providerId="ADAL" clId="{D0E37CD6-3759-8541-98D3-0739EF79662D}" dt="2022-11-16T17:01:28.368" v="499" actId="27636"/>
        <pc:sldMkLst>
          <pc:docMk/>
          <pc:sldMk cId="0" sldId="326"/>
        </pc:sldMkLst>
        <pc:spChg chg="mod">
          <ac:chgData name="Mir Gomez, Pablo" userId="8d3be07d-29e7-4312-aacb-6eda72c0d650" providerId="ADAL" clId="{D0E37CD6-3759-8541-98D3-0739EF79662D}" dt="2022-11-16T17:01:28.366" v="497" actId="27636"/>
          <ac:spMkLst>
            <pc:docMk/>
            <pc:sldMk cId="0" sldId="326"/>
            <ac:spMk id="5867" creationId="{00000000-0000-0000-0000-000000000000}"/>
          </ac:spMkLst>
        </pc:spChg>
        <pc:spChg chg="mod">
          <ac:chgData name="Mir Gomez, Pablo" userId="8d3be07d-29e7-4312-aacb-6eda72c0d650" providerId="ADAL" clId="{D0E37CD6-3759-8541-98D3-0739EF79662D}" dt="2022-11-16T17:01:28.368" v="499" actId="27636"/>
          <ac:spMkLst>
            <pc:docMk/>
            <pc:sldMk cId="0" sldId="326"/>
            <ac:spMk id="5868" creationId="{00000000-0000-0000-0000-000000000000}"/>
          </ac:spMkLst>
        </pc:spChg>
        <pc:spChg chg="mod">
          <ac:chgData name="Mir Gomez, Pablo" userId="8d3be07d-29e7-4312-aacb-6eda72c0d650" providerId="ADAL" clId="{D0E37CD6-3759-8541-98D3-0739EF79662D}" dt="2022-11-16T17:01:28.349" v="479" actId="27636"/>
          <ac:spMkLst>
            <pc:docMk/>
            <pc:sldMk cId="0" sldId="326"/>
            <ac:spMk id="5869" creationId="{00000000-0000-0000-0000-000000000000}"/>
          </ac:spMkLst>
        </pc:spChg>
        <pc:spChg chg="mod">
          <ac:chgData name="Mir Gomez, Pablo" userId="8d3be07d-29e7-4312-aacb-6eda72c0d650" providerId="ADAL" clId="{D0E37CD6-3759-8541-98D3-0739EF79662D}" dt="2022-11-16T17:01:28.350" v="480" actId="27636"/>
          <ac:spMkLst>
            <pc:docMk/>
            <pc:sldMk cId="0" sldId="326"/>
            <ac:spMk id="5870" creationId="{00000000-0000-0000-0000-000000000000}"/>
          </ac:spMkLst>
        </pc:spChg>
        <pc:spChg chg="mod">
          <ac:chgData name="Mir Gomez, Pablo" userId="8d3be07d-29e7-4312-aacb-6eda72c0d650" providerId="ADAL" clId="{D0E37CD6-3759-8541-98D3-0739EF79662D}" dt="2022-11-16T17:01:28.354" v="483" actId="27636"/>
          <ac:spMkLst>
            <pc:docMk/>
            <pc:sldMk cId="0" sldId="326"/>
            <ac:spMk id="5871" creationId="{00000000-0000-0000-0000-000000000000}"/>
          </ac:spMkLst>
        </pc:spChg>
        <pc:spChg chg="mod">
          <ac:chgData name="Mir Gomez, Pablo" userId="8d3be07d-29e7-4312-aacb-6eda72c0d650" providerId="ADAL" clId="{D0E37CD6-3759-8541-98D3-0739EF79662D}" dt="2022-11-16T17:01:28.351" v="481" actId="27636"/>
          <ac:spMkLst>
            <pc:docMk/>
            <pc:sldMk cId="0" sldId="326"/>
            <ac:spMk id="5872" creationId="{00000000-0000-0000-0000-000000000000}"/>
          </ac:spMkLst>
        </pc:spChg>
        <pc:spChg chg="mod">
          <ac:chgData name="Mir Gomez, Pablo" userId="8d3be07d-29e7-4312-aacb-6eda72c0d650" providerId="ADAL" clId="{D0E37CD6-3759-8541-98D3-0739EF79662D}" dt="2022-11-16T17:01:28.348" v="478" actId="27636"/>
          <ac:spMkLst>
            <pc:docMk/>
            <pc:sldMk cId="0" sldId="326"/>
            <ac:spMk id="5878" creationId="{00000000-0000-0000-0000-000000000000}"/>
          </ac:spMkLst>
        </pc:spChg>
        <pc:spChg chg="mod">
          <ac:chgData name="Mir Gomez, Pablo" userId="8d3be07d-29e7-4312-aacb-6eda72c0d650" providerId="ADAL" clId="{D0E37CD6-3759-8541-98D3-0739EF79662D}" dt="2022-11-16T17:01:28.363" v="494" actId="27636"/>
          <ac:spMkLst>
            <pc:docMk/>
            <pc:sldMk cId="0" sldId="326"/>
            <ac:spMk id="5879" creationId="{00000000-0000-0000-0000-000000000000}"/>
          </ac:spMkLst>
        </pc:spChg>
        <pc:spChg chg="mod">
          <ac:chgData name="Mir Gomez, Pablo" userId="8d3be07d-29e7-4312-aacb-6eda72c0d650" providerId="ADAL" clId="{D0E37CD6-3759-8541-98D3-0739EF79662D}" dt="2022-11-16T17:01:28.360" v="490" actId="27636"/>
          <ac:spMkLst>
            <pc:docMk/>
            <pc:sldMk cId="0" sldId="326"/>
            <ac:spMk id="5880" creationId="{00000000-0000-0000-0000-000000000000}"/>
          </ac:spMkLst>
        </pc:spChg>
        <pc:spChg chg="mod">
          <ac:chgData name="Mir Gomez, Pablo" userId="8d3be07d-29e7-4312-aacb-6eda72c0d650" providerId="ADAL" clId="{D0E37CD6-3759-8541-98D3-0739EF79662D}" dt="2022-11-16T17:01:28.361" v="491" actId="27636"/>
          <ac:spMkLst>
            <pc:docMk/>
            <pc:sldMk cId="0" sldId="326"/>
            <ac:spMk id="5881" creationId="{00000000-0000-0000-0000-000000000000}"/>
          </ac:spMkLst>
        </pc:spChg>
        <pc:spChg chg="mod">
          <ac:chgData name="Mir Gomez, Pablo" userId="8d3be07d-29e7-4312-aacb-6eda72c0d650" providerId="ADAL" clId="{D0E37CD6-3759-8541-98D3-0739EF79662D}" dt="2022-11-16T17:01:28.361" v="492" actId="27636"/>
          <ac:spMkLst>
            <pc:docMk/>
            <pc:sldMk cId="0" sldId="326"/>
            <ac:spMk id="5883" creationId="{00000000-0000-0000-0000-000000000000}"/>
          </ac:spMkLst>
        </pc:spChg>
        <pc:spChg chg="mod">
          <ac:chgData name="Mir Gomez, Pablo" userId="8d3be07d-29e7-4312-aacb-6eda72c0d650" providerId="ADAL" clId="{D0E37CD6-3759-8541-98D3-0739EF79662D}" dt="2022-11-16T17:01:28.366" v="498" actId="27636"/>
          <ac:spMkLst>
            <pc:docMk/>
            <pc:sldMk cId="0" sldId="326"/>
            <ac:spMk id="5884" creationId="{00000000-0000-0000-0000-000000000000}"/>
          </ac:spMkLst>
        </pc:spChg>
        <pc:spChg chg="mod">
          <ac:chgData name="Mir Gomez, Pablo" userId="8d3be07d-29e7-4312-aacb-6eda72c0d650" providerId="ADAL" clId="{D0E37CD6-3759-8541-98D3-0739EF79662D}" dt="2022-11-16T17:01:28.363" v="495" actId="27636"/>
          <ac:spMkLst>
            <pc:docMk/>
            <pc:sldMk cId="0" sldId="326"/>
            <ac:spMk id="5885" creationId="{00000000-0000-0000-0000-000000000000}"/>
          </ac:spMkLst>
        </pc:spChg>
        <pc:spChg chg="mod">
          <ac:chgData name="Mir Gomez, Pablo" userId="8d3be07d-29e7-4312-aacb-6eda72c0d650" providerId="ADAL" clId="{D0E37CD6-3759-8541-98D3-0739EF79662D}" dt="2022-11-16T17:01:28.356" v="485" actId="27636"/>
          <ac:spMkLst>
            <pc:docMk/>
            <pc:sldMk cId="0" sldId="326"/>
            <ac:spMk id="5886" creationId="{00000000-0000-0000-0000-000000000000}"/>
          </ac:spMkLst>
        </pc:spChg>
        <pc:spChg chg="mod">
          <ac:chgData name="Mir Gomez, Pablo" userId="8d3be07d-29e7-4312-aacb-6eda72c0d650" providerId="ADAL" clId="{D0E37CD6-3759-8541-98D3-0739EF79662D}" dt="2022-11-16T17:01:28.352" v="482" actId="27636"/>
          <ac:spMkLst>
            <pc:docMk/>
            <pc:sldMk cId="0" sldId="326"/>
            <ac:spMk id="5887" creationId="{00000000-0000-0000-0000-000000000000}"/>
          </ac:spMkLst>
        </pc:spChg>
        <pc:spChg chg="mod">
          <ac:chgData name="Mir Gomez, Pablo" userId="8d3be07d-29e7-4312-aacb-6eda72c0d650" providerId="ADAL" clId="{D0E37CD6-3759-8541-98D3-0739EF79662D}" dt="2022-11-16T17:01:28.364" v="496" actId="27636"/>
          <ac:spMkLst>
            <pc:docMk/>
            <pc:sldMk cId="0" sldId="326"/>
            <ac:spMk id="5888" creationId="{00000000-0000-0000-0000-000000000000}"/>
          </ac:spMkLst>
        </pc:spChg>
        <pc:spChg chg="mod">
          <ac:chgData name="Mir Gomez, Pablo" userId="8d3be07d-29e7-4312-aacb-6eda72c0d650" providerId="ADAL" clId="{D0E37CD6-3759-8541-98D3-0739EF79662D}" dt="2022-11-16T17:01:28.356" v="486" actId="27636"/>
          <ac:spMkLst>
            <pc:docMk/>
            <pc:sldMk cId="0" sldId="326"/>
            <ac:spMk id="5889" creationId="{00000000-0000-0000-0000-000000000000}"/>
          </ac:spMkLst>
        </pc:spChg>
        <pc:spChg chg="mod">
          <ac:chgData name="Mir Gomez, Pablo" userId="8d3be07d-29e7-4312-aacb-6eda72c0d650" providerId="ADAL" clId="{D0E37CD6-3759-8541-98D3-0739EF79662D}" dt="2022-11-16T17:01:28.357" v="487" actId="27636"/>
          <ac:spMkLst>
            <pc:docMk/>
            <pc:sldMk cId="0" sldId="326"/>
            <ac:spMk id="5890" creationId="{00000000-0000-0000-0000-000000000000}"/>
          </ac:spMkLst>
        </pc:spChg>
        <pc:spChg chg="mod">
          <ac:chgData name="Mir Gomez, Pablo" userId="8d3be07d-29e7-4312-aacb-6eda72c0d650" providerId="ADAL" clId="{D0E37CD6-3759-8541-98D3-0739EF79662D}" dt="2022-11-16T17:01:28.362" v="493" actId="27636"/>
          <ac:spMkLst>
            <pc:docMk/>
            <pc:sldMk cId="0" sldId="326"/>
            <ac:spMk id="5891" creationId="{00000000-0000-0000-0000-000000000000}"/>
          </ac:spMkLst>
        </pc:spChg>
        <pc:spChg chg="mod">
          <ac:chgData name="Mir Gomez, Pablo" userId="8d3be07d-29e7-4312-aacb-6eda72c0d650" providerId="ADAL" clId="{D0E37CD6-3759-8541-98D3-0739EF79662D}" dt="2022-11-16T17:01:28.355" v="484" actId="27636"/>
          <ac:spMkLst>
            <pc:docMk/>
            <pc:sldMk cId="0" sldId="326"/>
            <ac:spMk id="5892" creationId="{00000000-0000-0000-0000-000000000000}"/>
          </ac:spMkLst>
        </pc:spChg>
        <pc:spChg chg="mod">
          <ac:chgData name="Mir Gomez, Pablo" userId="8d3be07d-29e7-4312-aacb-6eda72c0d650" providerId="ADAL" clId="{D0E37CD6-3759-8541-98D3-0739EF79662D}" dt="2022-11-16T17:01:28.358" v="488" actId="27636"/>
          <ac:spMkLst>
            <pc:docMk/>
            <pc:sldMk cId="0" sldId="326"/>
            <ac:spMk id="5893" creationId="{00000000-0000-0000-0000-000000000000}"/>
          </ac:spMkLst>
        </pc:spChg>
        <pc:spChg chg="mod">
          <ac:chgData name="Mir Gomez, Pablo" userId="8d3be07d-29e7-4312-aacb-6eda72c0d650" providerId="ADAL" clId="{D0E37CD6-3759-8541-98D3-0739EF79662D}" dt="2022-11-16T17:01:28.359" v="489" actId="27636"/>
          <ac:spMkLst>
            <pc:docMk/>
            <pc:sldMk cId="0" sldId="326"/>
            <ac:spMk id="5894" creationId="{00000000-0000-0000-0000-000000000000}"/>
          </ac:spMkLst>
        </pc:spChg>
      </pc:sldChg>
      <pc:sldChg chg="modSp mod">
        <pc:chgData name="Mir Gomez, Pablo" userId="8d3be07d-29e7-4312-aacb-6eda72c0d650" providerId="ADAL" clId="{D0E37CD6-3759-8541-98D3-0739EF79662D}" dt="2022-11-16T17:01:28.501" v="515" actId="27636"/>
        <pc:sldMkLst>
          <pc:docMk/>
          <pc:sldMk cId="0" sldId="327"/>
        </pc:sldMkLst>
        <pc:spChg chg="mod">
          <ac:chgData name="Mir Gomez, Pablo" userId="8d3be07d-29e7-4312-aacb-6eda72c0d650" providerId="ADAL" clId="{D0E37CD6-3759-8541-98D3-0739EF79662D}" dt="2022-11-16T17:01:28.501" v="515" actId="27636"/>
          <ac:spMkLst>
            <pc:docMk/>
            <pc:sldMk cId="0" sldId="327"/>
            <ac:spMk id="5936" creationId="{00000000-0000-0000-0000-000000000000}"/>
          </ac:spMkLst>
        </pc:spChg>
        <pc:spChg chg="mod">
          <ac:chgData name="Mir Gomez, Pablo" userId="8d3be07d-29e7-4312-aacb-6eda72c0d650" providerId="ADAL" clId="{D0E37CD6-3759-8541-98D3-0739EF79662D}" dt="2022-11-16T17:01:28.500" v="514" actId="27636"/>
          <ac:spMkLst>
            <pc:docMk/>
            <pc:sldMk cId="0" sldId="327"/>
            <ac:spMk id="5937" creationId="{00000000-0000-0000-0000-000000000000}"/>
          </ac:spMkLst>
        </pc:spChg>
        <pc:spChg chg="mod">
          <ac:chgData name="Mir Gomez, Pablo" userId="8d3be07d-29e7-4312-aacb-6eda72c0d650" providerId="ADAL" clId="{D0E37CD6-3759-8541-98D3-0739EF79662D}" dt="2022-11-16T17:01:28.494" v="507" actId="27636"/>
          <ac:spMkLst>
            <pc:docMk/>
            <pc:sldMk cId="0" sldId="327"/>
            <ac:spMk id="5938" creationId="{00000000-0000-0000-0000-000000000000}"/>
          </ac:spMkLst>
        </pc:spChg>
        <pc:spChg chg="mod">
          <ac:chgData name="Mir Gomez, Pablo" userId="8d3be07d-29e7-4312-aacb-6eda72c0d650" providerId="ADAL" clId="{D0E37CD6-3759-8541-98D3-0739EF79662D}" dt="2022-11-16T17:01:28.492" v="506" actId="27636"/>
          <ac:spMkLst>
            <pc:docMk/>
            <pc:sldMk cId="0" sldId="327"/>
            <ac:spMk id="5939" creationId="{00000000-0000-0000-0000-000000000000}"/>
          </ac:spMkLst>
        </pc:spChg>
        <pc:spChg chg="mod">
          <ac:chgData name="Mir Gomez, Pablo" userId="8d3be07d-29e7-4312-aacb-6eda72c0d650" providerId="ADAL" clId="{D0E37CD6-3759-8541-98D3-0739EF79662D}" dt="2022-11-16T17:01:28.496" v="509" actId="27636"/>
          <ac:spMkLst>
            <pc:docMk/>
            <pc:sldMk cId="0" sldId="327"/>
            <ac:spMk id="5940" creationId="{00000000-0000-0000-0000-000000000000}"/>
          </ac:spMkLst>
        </pc:spChg>
        <pc:spChg chg="mod">
          <ac:chgData name="Mir Gomez, Pablo" userId="8d3be07d-29e7-4312-aacb-6eda72c0d650" providerId="ADAL" clId="{D0E37CD6-3759-8541-98D3-0739EF79662D}" dt="2022-11-16T17:01:28.495" v="508" actId="27636"/>
          <ac:spMkLst>
            <pc:docMk/>
            <pc:sldMk cId="0" sldId="327"/>
            <ac:spMk id="5941" creationId="{00000000-0000-0000-0000-000000000000}"/>
          </ac:spMkLst>
        </pc:spChg>
        <pc:spChg chg="mod">
          <ac:chgData name="Mir Gomez, Pablo" userId="8d3be07d-29e7-4312-aacb-6eda72c0d650" providerId="ADAL" clId="{D0E37CD6-3759-8541-98D3-0739EF79662D}" dt="2022-11-16T17:01:28.488" v="503" actId="27636"/>
          <ac:spMkLst>
            <pc:docMk/>
            <pc:sldMk cId="0" sldId="327"/>
            <ac:spMk id="5952" creationId="{00000000-0000-0000-0000-000000000000}"/>
          </ac:spMkLst>
        </pc:spChg>
        <pc:spChg chg="mod">
          <ac:chgData name="Mir Gomez, Pablo" userId="8d3be07d-29e7-4312-aacb-6eda72c0d650" providerId="ADAL" clId="{D0E37CD6-3759-8541-98D3-0739EF79662D}" dt="2022-11-16T17:01:28.487" v="502" actId="27636"/>
          <ac:spMkLst>
            <pc:docMk/>
            <pc:sldMk cId="0" sldId="327"/>
            <ac:spMk id="5953" creationId="{00000000-0000-0000-0000-000000000000}"/>
          </ac:spMkLst>
        </pc:spChg>
        <pc:spChg chg="mod">
          <ac:chgData name="Mir Gomez, Pablo" userId="8d3be07d-29e7-4312-aacb-6eda72c0d650" providerId="ADAL" clId="{D0E37CD6-3759-8541-98D3-0739EF79662D}" dt="2022-11-16T17:01:28.490" v="505" actId="27636"/>
          <ac:spMkLst>
            <pc:docMk/>
            <pc:sldMk cId="0" sldId="327"/>
            <ac:spMk id="5955" creationId="{00000000-0000-0000-0000-000000000000}"/>
          </ac:spMkLst>
        </pc:spChg>
        <pc:spChg chg="mod">
          <ac:chgData name="Mir Gomez, Pablo" userId="8d3be07d-29e7-4312-aacb-6eda72c0d650" providerId="ADAL" clId="{D0E37CD6-3759-8541-98D3-0739EF79662D}" dt="2022-11-16T17:01:28.489" v="504" actId="27636"/>
          <ac:spMkLst>
            <pc:docMk/>
            <pc:sldMk cId="0" sldId="327"/>
            <ac:spMk id="5956" creationId="{00000000-0000-0000-0000-000000000000}"/>
          </ac:spMkLst>
        </pc:spChg>
        <pc:spChg chg="mod">
          <ac:chgData name="Mir Gomez, Pablo" userId="8d3be07d-29e7-4312-aacb-6eda72c0d650" providerId="ADAL" clId="{D0E37CD6-3759-8541-98D3-0739EF79662D}" dt="2022-11-16T17:01:28.498" v="511" actId="27636"/>
          <ac:spMkLst>
            <pc:docMk/>
            <pc:sldMk cId="0" sldId="327"/>
            <ac:spMk id="5958" creationId="{00000000-0000-0000-0000-000000000000}"/>
          </ac:spMkLst>
        </pc:spChg>
        <pc:spChg chg="mod">
          <ac:chgData name="Mir Gomez, Pablo" userId="8d3be07d-29e7-4312-aacb-6eda72c0d650" providerId="ADAL" clId="{D0E37CD6-3759-8541-98D3-0739EF79662D}" dt="2022-11-16T17:01:28.497" v="510" actId="27636"/>
          <ac:spMkLst>
            <pc:docMk/>
            <pc:sldMk cId="0" sldId="327"/>
            <ac:spMk id="5959" creationId="{00000000-0000-0000-0000-000000000000}"/>
          </ac:spMkLst>
        </pc:spChg>
        <pc:spChg chg="mod">
          <ac:chgData name="Mir Gomez, Pablo" userId="8d3be07d-29e7-4312-aacb-6eda72c0d650" providerId="ADAL" clId="{D0E37CD6-3759-8541-98D3-0739EF79662D}" dt="2022-11-16T17:01:28.499" v="513" actId="27636"/>
          <ac:spMkLst>
            <pc:docMk/>
            <pc:sldMk cId="0" sldId="327"/>
            <ac:spMk id="5961" creationId="{00000000-0000-0000-0000-000000000000}"/>
          </ac:spMkLst>
        </pc:spChg>
        <pc:spChg chg="mod">
          <ac:chgData name="Mir Gomez, Pablo" userId="8d3be07d-29e7-4312-aacb-6eda72c0d650" providerId="ADAL" clId="{D0E37CD6-3759-8541-98D3-0739EF79662D}" dt="2022-11-16T17:01:28.498" v="512" actId="27636"/>
          <ac:spMkLst>
            <pc:docMk/>
            <pc:sldMk cId="0" sldId="327"/>
            <ac:spMk id="5962" creationId="{00000000-0000-0000-0000-000000000000}"/>
          </ac:spMkLst>
        </pc:spChg>
        <pc:spChg chg="mod">
          <ac:chgData name="Mir Gomez, Pablo" userId="8d3be07d-29e7-4312-aacb-6eda72c0d650" providerId="ADAL" clId="{D0E37CD6-3759-8541-98D3-0739EF79662D}" dt="2022-11-16T17:01:28.485" v="500" actId="27636"/>
          <ac:spMkLst>
            <pc:docMk/>
            <pc:sldMk cId="0" sldId="327"/>
            <ac:spMk id="5969" creationId="{00000000-0000-0000-0000-000000000000}"/>
          </ac:spMkLst>
        </pc:spChg>
        <pc:spChg chg="mod">
          <ac:chgData name="Mir Gomez, Pablo" userId="8d3be07d-29e7-4312-aacb-6eda72c0d650" providerId="ADAL" clId="{D0E37CD6-3759-8541-98D3-0739EF79662D}" dt="2022-11-16T17:01:28.486" v="501" actId="27636"/>
          <ac:spMkLst>
            <pc:docMk/>
            <pc:sldMk cId="0" sldId="327"/>
            <ac:spMk id="5970" creationId="{00000000-0000-0000-0000-000000000000}"/>
          </ac:spMkLst>
        </pc:spChg>
      </pc:sldChg>
      <pc:sldChg chg="modSp mod">
        <pc:chgData name="Mir Gomez, Pablo" userId="8d3be07d-29e7-4312-aacb-6eda72c0d650" providerId="ADAL" clId="{D0E37CD6-3759-8541-98D3-0739EF79662D}" dt="2022-11-16T17:01:28.633" v="521" actId="27636"/>
        <pc:sldMkLst>
          <pc:docMk/>
          <pc:sldMk cId="0" sldId="328"/>
        </pc:sldMkLst>
        <pc:spChg chg="mod">
          <ac:chgData name="Mir Gomez, Pablo" userId="8d3be07d-29e7-4312-aacb-6eda72c0d650" providerId="ADAL" clId="{D0E37CD6-3759-8541-98D3-0739EF79662D}" dt="2022-11-16T17:01:28.628" v="517" actId="27636"/>
          <ac:spMkLst>
            <pc:docMk/>
            <pc:sldMk cId="0" sldId="328"/>
            <ac:spMk id="5993" creationId="{00000000-0000-0000-0000-000000000000}"/>
          </ac:spMkLst>
        </pc:spChg>
        <pc:spChg chg="mod">
          <ac:chgData name="Mir Gomez, Pablo" userId="8d3be07d-29e7-4312-aacb-6eda72c0d650" providerId="ADAL" clId="{D0E37CD6-3759-8541-98D3-0739EF79662D}" dt="2022-11-16T17:01:28.630" v="518" actId="27636"/>
          <ac:spMkLst>
            <pc:docMk/>
            <pc:sldMk cId="0" sldId="328"/>
            <ac:spMk id="5994" creationId="{00000000-0000-0000-0000-000000000000}"/>
          </ac:spMkLst>
        </pc:spChg>
        <pc:spChg chg="mod">
          <ac:chgData name="Mir Gomez, Pablo" userId="8d3be07d-29e7-4312-aacb-6eda72c0d650" providerId="ADAL" clId="{D0E37CD6-3759-8541-98D3-0739EF79662D}" dt="2022-11-16T17:01:28.631" v="519" actId="27636"/>
          <ac:spMkLst>
            <pc:docMk/>
            <pc:sldMk cId="0" sldId="328"/>
            <ac:spMk id="5995" creationId="{00000000-0000-0000-0000-000000000000}"/>
          </ac:spMkLst>
        </pc:spChg>
        <pc:spChg chg="mod">
          <ac:chgData name="Mir Gomez, Pablo" userId="8d3be07d-29e7-4312-aacb-6eda72c0d650" providerId="ADAL" clId="{D0E37CD6-3759-8541-98D3-0739EF79662D}" dt="2022-11-16T17:01:28.633" v="521" actId="27636"/>
          <ac:spMkLst>
            <pc:docMk/>
            <pc:sldMk cId="0" sldId="328"/>
            <ac:spMk id="5996" creationId="{00000000-0000-0000-0000-000000000000}"/>
          </ac:spMkLst>
        </pc:spChg>
        <pc:spChg chg="mod">
          <ac:chgData name="Mir Gomez, Pablo" userId="8d3be07d-29e7-4312-aacb-6eda72c0d650" providerId="ADAL" clId="{D0E37CD6-3759-8541-98D3-0739EF79662D}" dt="2022-11-16T17:01:28.632" v="520" actId="27636"/>
          <ac:spMkLst>
            <pc:docMk/>
            <pc:sldMk cId="0" sldId="328"/>
            <ac:spMk id="5997" creationId="{00000000-0000-0000-0000-000000000000}"/>
          </ac:spMkLst>
        </pc:spChg>
        <pc:spChg chg="mod">
          <ac:chgData name="Mir Gomez, Pablo" userId="8d3be07d-29e7-4312-aacb-6eda72c0d650" providerId="ADAL" clId="{D0E37CD6-3759-8541-98D3-0739EF79662D}" dt="2022-11-16T17:01:28.627" v="516" actId="27636"/>
          <ac:spMkLst>
            <pc:docMk/>
            <pc:sldMk cId="0" sldId="328"/>
            <ac:spMk id="5998" creationId="{00000000-0000-0000-0000-000000000000}"/>
          </ac:spMkLst>
        </pc:spChg>
      </pc:sldChg>
      <pc:sldChg chg="modSp mod">
        <pc:chgData name="Mir Gomez, Pablo" userId="8d3be07d-29e7-4312-aacb-6eda72c0d650" providerId="ADAL" clId="{D0E37CD6-3759-8541-98D3-0739EF79662D}" dt="2022-11-16T17:01:28.801" v="559" actId="27636"/>
        <pc:sldMkLst>
          <pc:docMk/>
          <pc:sldMk cId="0" sldId="329"/>
        </pc:sldMkLst>
        <pc:spChg chg="mod">
          <ac:chgData name="Mir Gomez, Pablo" userId="8d3be07d-29e7-4312-aacb-6eda72c0d650" providerId="ADAL" clId="{D0E37CD6-3759-8541-98D3-0739EF79662D}" dt="2022-11-16T17:01:28.777" v="542" actId="27636"/>
          <ac:spMkLst>
            <pc:docMk/>
            <pc:sldMk cId="0" sldId="329"/>
            <ac:spMk id="6064" creationId="{00000000-0000-0000-0000-000000000000}"/>
          </ac:spMkLst>
        </pc:spChg>
        <pc:spChg chg="mod">
          <ac:chgData name="Mir Gomez, Pablo" userId="8d3be07d-29e7-4312-aacb-6eda72c0d650" providerId="ADAL" clId="{D0E37CD6-3759-8541-98D3-0739EF79662D}" dt="2022-11-16T17:01:28.750" v="525" actId="27636"/>
          <ac:spMkLst>
            <pc:docMk/>
            <pc:sldMk cId="0" sldId="329"/>
            <ac:spMk id="6065" creationId="{00000000-0000-0000-0000-000000000000}"/>
          </ac:spMkLst>
        </pc:spChg>
        <pc:spChg chg="mod">
          <ac:chgData name="Mir Gomez, Pablo" userId="8d3be07d-29e7-4312-aacb-6eda72c0d650" providerId="ADAL" clId="{D0E37CD6-3759-8541-98D3-0739EF79662D}" dt="2022-11-16T17:01:28.799" v="557" actId="27636"/>
          <ac:spMkLst>
            <pc:docMk/>
            <pc:sldMk cId="0" sldId="329"/>
            <ac:spMk id="6066" creationId="{00000000-0000-0000-0000-000000000000}"/>
          </ac:spMkLst>
        </pc:spChg>
        <pc:spChg chg="mod">
          <ac:chgData name="Mir Gomez, Pablo" userId="8d3be07d-29e7-4312-aacb-6eda72c0d650" providerId="ADAL" clId="{D0E37CD6-3759-8541-98D3-0739EF79662D}" dt="2022-11-16T17:01:28.765" v="534" actId="27636"/>
          <ac:spMkLst>
            <pc:docMk/>
            <pc:sldMk cId="0" sldId="329"/>
            <ac:spMk id="6067" creationId="{00000000-0000-0000-0000-000000000000}"/>
          </ac:spMkLst>
        </pc:spChg>
        <pc:spChg chg="mod">
          <ac:chgData name="Mir Gomez, Pablo" userId="8d3be07d-29e7-4312-aacb-6eda72c0d650" providerId="ADAL" clId="{D0E37CD6-3759-8541-98D3-0739EF79662D}" dt="2022-11-16T17:01:28.755" v="528" actId="27636"/>
          <ac:spMkLst>
            <pc:docMk/>
            <pc:sldMk cId="0" sldId="329"/>
            <ac:spMk id="6068" creationId="{00000000-0000-0000-0000-000000000000}"/>
          </ac:spMkLst>
        </pc:spChg>
        <pc:spChg chg="mod">
          <ac:chgData name="Mir Gomez, Pablo" userId="8d3be07d-29e7-4312-aacb-6eda72c0d650" providerId="ADAL" clId="{D0E37CD6-3759-8541-98D3-0739EF79662D}" dt="2022-11-16T17:01:28.756" v="529" actId="27636"/>
          <ac:spMkLst>
            <pc:docMk/>
            <pc:sldMk cId="0" sldId="329"/>
            <ac:spMk id="6069" creationId="{00000000-0000-0000-0000-000000000000}"/>
          </ac:spMkLst>
        </pc:spChg>
        <pc:spChg chg="mod">
          <ac:chgData name="Mir Gomez, Pablo" userId="8d3be07d-29e7-4312-aacb-6eda72c0d650" providerId="ADAL" clId="{D0E37CD6-3759-8541-98D3-0739EF79662D}" dt="2022-11-16T17:01:28.746" v="522" actId="27636"/>
          <ac:spMkLst>
            <pc:docMk/>
            <pc:sldMk cId="0" sldId="329"/>
            <ac:spMk id="6183" creationId="{00000000-0000-0000-0000-000000000000}"/>
          </ac:spMkLst>
        </pc:spChg>
        <pc:spChg chg="mod">
          <ac:chgData name="Mir Gomez, Pablo" userId="8d3be07d-29e7-4312-aacb-6eda72c0d650" providerId="ADAL" clId="{D0E37CD6-3759-8541-98D3-0739EF79662D}" dt="2022-11-16T17:01:28.801" v="559" actId="27636"/>
          <ac:spMkLst>
            <pc:docMk/>
            <pc:sldMk cId="0" sldId="329"/>
            <ac:spMk id="6184" creationId="{00000000-0000-0000-0000-000000000000}"/>
          </ac:spMkLst>
        </pc:spChg>
        <pc:spChg chg="mod">
          <ac:chgData name="Mir Gomez, Pablo" userId="8d3be07d-29e7-4312-aacb-6eda72c0d650" providerId="ADAL" clId="{D0E37CD6-3759-8541-98D3-0739EF79662D}" dt="2022-11-16T17:01:28.784" v="547" actId="27636"/>
          <ac:spMkLst>
            <pc:docMk/>
            <pc:sldMk cId="0" sldId="329"/>
            <ac:spMk id="6185" creationId="{00000000-0000-0000-0000-000000000000}"/>
          </ac:spMkLst>
        </pc:spChg>
        <pc:spChg chg="mod">
          <ac:chgData name="Mir Gomez, Pablo" userId="8d3be07d-29e7-4312-aacb-6eda72c0d650" providerId="ADAL" clId="{D0E37CD6-3759-8541-98D3-0739EF79662D}" dt="2022-11-16T17:01:28.748" v="523" actId="27636"/>
          <ac:spMkLst>
            <pc:docMk/>
            <pc:sldMk cId="0" sldId="329"/>
            <ac:spMk id="6186" creationId="{00000000-0000-0000-0000-000000000000}"/>
          </ac:spMkLst>
        </pc:spChg>
        <pc:spChg chg="mod">
          <ac:chgData name="Mir Gomez, Pablo" userId="8d3be07d-29e7-4312-aacb-6eda72c0d650" providerId="ADAL" clId="{D0E37CD6-3759-8541-98D3-0739EF79662D}" dt="2022-11-16T17:01:28.751" v="526" actId="27636"/>
          <ac:spMkLst>
            <pc:docMk/>
            <pc:sldMk cId="0" sldId="329"/>
            <ac:spMk id="6187" creationId="{00000000-0000-0000-0000-000000000000}"/>
          </ac:spMkLst>
        </pc:spChg>
        <pc:spChg chg="mod">
          <ac:chgData name="Mir Gomez, Pablo" userId="8d3be07d-29e7-4312-aacb-6eda72c0d650" providerId="ADAL" clId="{D0E37CD6-3759-8541-98D3-0739EF79662D}" dt="2022-11-16T17:01:28.783" v="546" actId="27636"/>
          <ac:spMkLst>
            <pc:docMk/>
            <pc:sldMk cId="0" sldId="329"/>
            <ac:spMk id="6188" creationId="{00000000-0000-0000-0000-000000000000}"/>
          </ac:spMkLst>
        </pc:spChg>
        <pc:spChg chg="mod">
          <ac:chgData name="Mir Gomez, Pablo" userId="8d3be07d-29e7-4312-aacb-6eda72c0d650" providerId="ADAL" clId="{D0E37CD6-3759-8541-98D3-0739EF79662D}" dt="2022-11-16T17:01:28.753" v="527" actId="27636"/>
          <ac:spMkLst>
            <pc:docMk/>
            <pc:sldMk cId="0" sldId="329"/>
            <ac:spMk id="6189" creationId="{00000000-0000-0000-0000-000000000000}"/>
          </ac:spMkLst>
        </pc:spChg>
        <pc:spChg chg="mod">
          <ac:chgData name="Mir Gomez, Pablo" userId="8d3be07d-29e7-4312-aacb-6eda72c0d650" providerId="ADAL" clId="{D0E37CD6-3759-8541-98D3-0739EF79662D}" dt="2022-11-16T17:01:28.780" v="544" actId="27636"/>
          <ac:spMkLst>
            <pc:docMk/>
            <pc:sldMk cId="0" sldId="329"/>
            <ac:spMk id="6190" creationId="{00000000-0000-0000-0000-000000000000}"/>
          </ac:spMkLst>
        </pc:spChg>
        <pc:spChg chg="mod">
          <ac:chgData name="Mir Gomez, Pablo" userId="8d3be07d-29e7-4312-aacb-6eda72c0d650" providerId="ADAL" clId="{D0E37CD6-3759-8541-98D3-0739EF79662D}" dt="2022-11-16T17:01:28.797" v="556" actId="27636"/>
          <ac:spMkLst>
            <pc:docMk/>
            <pc:sldMk cId="0" sldId="329"/>
            <ac:spMk id="6191" creationId="{00000000-0000-0000-0000-000000000000}"/>
          </ac:spMkLst>
        </pc:spChg>
        <pc:spChg chg="mod">
          <ac:chgData name="Mir Gomez, Pablo" userId="8d3be07d-29e7-4312-aacb-6eda72c0d650" providerId="ADAL" clId="{D0E37CD6-3759-8541-98D3-0739EF79662D}" dt="2022-11-16T17:01:28.795" v="554" actId="27636"/>
          <ac:spMkLst>
            <pc:docMk/>
            <pc:sldMk cId="0" sldId="329"/>
            <ac:spMk id="6192" creationId="{00000000-0000-0000-0000-000000000000}"/>
          </ac:spMkLst>
        </pc:spChg>
        <pc:spChg chg="mod">
          <ac:chgData name="Mir Gomez, Pablo" userId="8d3be07d-29e7-4312-aacb-6eda72c0d650" providerId="ADAL" clId="{D0E37CD6-3759-8541-98D3-0739EF79662D}" dt="2022-11-16T17:01:28.790" v="551" actId="27636"/>
          <ac:spMkLst>
            <pc:docMk/>
            <pc:sldMk cId="0" sldId="329"/>
            <ac:spMk id="6193" creationId="{00000000-0000-0000-0000-000000000000}"/>
          </ac:spMkLst>
        </pc:spChg>
        <pc:spChg chg="mod">
          <ac:chgData name="Mir Gomez, Pablo" userId="8d3be07d-29e7-4312-aacb-6eda72c0d650" providerId="ADAL" clId="{D0E37CD6-3759-8541-98D3-0739EF79662D}" dt="2022-11-16T17:01:28.749" v="524" actId="27636"/>
          <ac:spMkLst>
            <pc:docMk/>
            <pc:sldMk cId="0" sldId="329"/>
            <ac:spMk id="6194" creationId="{00000000-0000-0000-0000-000000000000}"/>
          </ac:spMkLst>
        </pc:spChg>
        <pc:spChg chg="mod">
          <ac:chgData name="Mir Gomez, Pablo" userId="8d3be07d-29e7-4312-aacb-6eda72c0d650" providerId="ADAL" clId="{D0E37CD6-3759-8541-98D3-0739EF79662D}" dt="2022-11-16T17:01:28.792" v="552" actId="27636"/>
          <ac:spMkLst>
            <pc:docMk/>
            <pc:sldMk cId="0" sldId="329"/>
            <ac:spMk id="6195" creationId="{00000000-0000-0000-0000-000000000000}"/>
          </ac:spMkLst>
        </pc:spChg>
        <pc:spChg chg="mod">
          <ac:chgData name="Mir Gomez, Pablo" userId="8d3be07d-29e7-4312-aacb-6eda72c0d650" providerId="ADAL" clId="{D0E37CD6-3759-8541-98D3-0739EF79662D}" dt="2022-11-16T17:01:28.763" v="533" actId="27636"/>
          <ac:spMkLst>
            <pc:docMk/>
            <pc:sldMk cId="0" sldId="329"/>
            <ac:spMk id="6196" creationId="{00000000-0000-0000-0000-000000000000}"/>
          </ac:spMkLst>
        </pc:spChg>
        <pc:spChg chg="mod">
          <ac:chgData name="Mir Gomez, Pablo" userId="8d3be07d-29e7-4312-aacb-6eda72c0d650" providerId="ADAL" clId="{D0E37CD6-3759-8541-98D3-0739EF79662D}" dt="2022-11-16T17:01:28.793" v="553" actId="27636"/>
          <ac:spMkLst>
            <pc:docMk/>
            <pc:sldMk cId="0" sldId="329"/>
            <ac:spMk id="6197" creationId="{00000000-0000-0000-0000-000000000000}"/>
          </ac:spMkLst>
        </pc:spChg>
        <pc:spChg chg="mod">
          <ac:chgData name="Mir Gomez, Pablo" userId="8d3be07d-29e7-4312-aacb-6eda72c0d650" providerId="ADAL" clId="{D0E37CD6-3759-8541-98D3-0739EF79662D}" dt="2022-11-16T17:01:28.762" v="532" actId="27636"/>
          <ac:spMkLst>
            <pc:docMk/>
            <pc:sldMk cId="0" sldId="329"/>
            <ac:spMk id="6198" creationId="{00000000-0000-0000-0000-000000000000}"/>
          </ac:spMkLst>
        </pc:spChg>
        <pc:spChg chg="mod">
          <ac:chgData name="Mir Gomez, Pablo" userId="8d3be07d-29e7-4312-aacb-6eda72c0d650" providerId="ADAL" clId="{D0E37CD6-3759-8541-98D3-0739EF79662D}" dt="2022-11-16T17:01:28.787" v="549" actId="27636"/>
          <ac:spMkLst>
            <pc:docMk/>
            <pc:sldMk cId="0" sldId="329"/>
            <ac:spMk id="6199" creationId="{00000000-0000-0000-0000-000000000000}"/>
          </ac:spMkLst>
        </pc:spChg>
        <pc:spChg chg="mod">
          <ac:chgData name="Mir Gomez, Pablo" userId="8d3be07d-29e7-4312-aacb-6eda72c0d650" providerId="ADAL" clId="{D0E37CD6-3759-8541-98D3-0739EF79662D}" dt="2022-11-16T17:01:28.781" v="545" actId="27636"/>
          <ac:spMkLst>
            <pc:docMk/>
            <pc:sldMk cId="0" sldId="329"/>
            <ac:spMk id="6200" creationId="{00000000-0000-0000-0000-000000000000}"/>
          </ac:spMkLst>
        </pc:spChg>
        <pc:spChg chg="mod">
          <ac:chgData name="Mir Gomez, Pablo" userId="8d3be07d-29e7-4312-aacb-6eda72c0d650" providerId="ADAL" clId="{D0E37CD6-3759-8541-98D3-0739EF79662D}" dt="2022-11-16T17:01:28.796" v="555" actId="27636"/>
          <ac:spMkLst>
            <pc:docMk/>
            <pc:sldMk cId="0" sldId="329"/>
            <ac:spMk id="6201" creationId="{00000000-0000-0000-0000-000000000000}"/>
          </ac:spMkLst>
        </pc:spChg>
        <pc:spChg chg="mod">
          <ac:chgData name="Mir Gomez, Pablo" userId="8d3be07d-29e7-4312-aacb-6eda72c0d650" providerId="ADAL" clId="{D0E37CD6-3759-8541-98D3-0739EF79662D}" dt="2022-11-16T17:01:28.760" v="531" actId="27636"/>
          <ac:spMkLst>
            <pc:docMk/>
            <pc:sldMk cId="0" sldId="329"/>
            <ac:spMk id="6202" creationId="{00000000-0000-0000-0000-000000000000}"/>
          </ac:spMkLst>
        </pc:spChg>
        <pc:spChg chg="mod">
          <ac:chgData name="Mir Gomez, Pablo" userId="8d3be07d-29e7-4312-aacb-6eda72c0d650" providerId="ADAL" clId="{D0E37CD6-3759-8541-98D3-0739EF79662D}" dt="2022-11-16T17:01:28.768" v="536" actId="27636"/>
          <ac:spMkLst>
            <pc:docMk/>
            <pc:sldMk cId="0" sldId="329"/>
            <ac:spMk id="6203" creationId="{00000000-0000-0000-0000-000000000000}"/>
          </ac:spMkLst>
        </pc:spChg>
        <pc:spChg chg="mod">
          <ac:chgData name="Mir Gomez, Pablo" userId="8d3be07d-29e7-4312-aacb-6eda72c0d650" providerId="ADAL" clId="{D0E37CD6-3759-8541-98D3-0739EF79662D}" dt="2022-11-16T17:01:28.778" v="543" actId="27636"/>
          <ac:spMkLst>
            <pc:docMk/>
            <pc:sldMk cId="0" sldId="329"/>
            <ac:spMk id="6204" creationId="{00000000-0000-0000-0000-000000000000}"/>
          </ac:spMkLst>
        </pc:spChg>
        <pc:spChg chg="mod">
          <ac:chgData name="Mir Gomez, Pablo" userId="8d3be07d-29e7-4312-aacb-6eda72c0d650" providerId="ADAL" clId="{D0E37CD6-3759-8541-98D3-0739EF79662D}" dt="2022-11-16T17:01:28.769" v="537" actId="27636"/>
          <ac:spMkLst>
            <pc:docMk/>
            <pc:sldMk cId="0" sldId="329"/>
            <ac:spMk id="6205" creationId="{00000000-0000-0000-0000-000000000000}"/>
          </ac:spMkLst>
        </pc:spChg>
        <pc:spChg chg="mod">
          <ac:chgData name="Mir Gomez, Pablo" userId="8d3be07d-29e7-4312-aacb-6eda72c0d650" providerId="ADAL" clId="{D0E37CD6-3759-8541-98D3-0739EF79662D}" dt="2022-11-16T17:01:28.758" v="530" actId="27636"/>
          <ac:spMkLst>
            <pc:docMk/>
            <pc:sldMk cId="0" sldId="329"/>
            <ac:spMk id="6208" creationId="{00000000-0000-0000-0000-000000000000}"/>
          </ac:spMkLst>
        </pc:spChg>
        <pc:spChg chg="mod">
          <ac:chgData name="Mir Gomez, Pablo" userId="8d3be07d-29e7-4312-aacb-6eda72c0d650" providerId="ADAL" clId="{D0E37CD6-3759-8541-98D3-0739EF79662D}" dt="2022-11-16T17:01:28.789" v="550" actId="27636"/>
          <ac:spMkLst>
            <pc:docMk/>
            <pc:sldMk cId="0" sldId="329"/>
            <ac:spMk id="6209" creationId="{00000000-0000-0000-0000-000000000000}"/>
          </ac:spMkLst>
        </pc:spChg>
        <pc:spChg chg="mod">
          <ac:chgData name="Mir Gomez, Pablo" userId="8d3be07d-29e7-4312-aacb-6eda72c0d650" providerId="ADAL" clId="{D0E37CD6-3759-8541-98D3-0739EF79662D}" dt="2022-11-16T17:01:28.771" v="538" actId="27636"/>
          <ac:spMkLst>
            <pc:docMk/>
            <pc:sldMk cId="0" sldId="329"/>
            <ac:spMk id="6210" creationId="{00000000-0000-0000-0000-000000000000}"/>
          </ac:spMkLst>
        </pc:spChg>
        <pc:spChg chg="mod">
          <ac:chgData name="Mir Gomez, Pablo" userId="8d3be07d-29e7-4312-aacb-6eda72c0d650" providerId="ADAL" clId="{D0E37CD6-3759-8541-98D3-0739EF79662D}" dt="2022-11-16T17:01:28.800" v="558" actId="27636"/>
          <ac:spMkLst>
            <pc:docMk/>
            <pc:sldMk cId="0" sldId="329"/>
            <ac:spMk id="6211" creationId="{00000000-0000-0000-0000-000000000000}"/>
          </ac:spMkLst>
        </pc:spChg>
        <pc:spChg chg="mod">
          <ac:chgData name="Mir Gomez, Pablo" userId="8d3be07d-29e7-4312-aacb-6eda72c0d650" providerId="ADAL" clId="{D0E37CD6-3759-8541-98D3-0739EF79662D}" dt="2022-11-16T17:01:28.786" v="548" actId="27636"/>
          <ac:spMkLst>
            <pc:docMk/>
            <pc:sldMk cId="0" sldId="329"/>
            <ac:spMk id="6212" creationId="{00000000-0000-0000-0000-000000000000}"/>
          </ac:spMkLst>
        </pc:spChg>
        <pc:spChg chg="mod">
          <ac:chgData name="Mir Gomez, Pablo" userId="8d3be07d-29e7-4312-aacb-6eda72c0d650" providerId="ADAL" clId="{D0E37CD6-3759-8541-98D3-0739EF79662D}" dt="2022-11-16T17:01:28.774" v="540" actId="27636"/>
          <ac:spMkLst>
            <pc:docMk/>
            <pc:sldMk cId="0" sldId="329"/>
            <ac:spMk id="6215" creationId="{00000000-0000-0000-0000-000000000000}"/>
          </ac:spMkLst>
        </pc:spChg>
        <pc:spChg chg="mod">
          <ac:chgData name="Mir Gomez, Pablo" userId="8d3be07d-29e7-4312-aacb-6eda72c0d650" providerId="ADAL" clId="{D0E37CD6-3759-8541-98D3-0739EF79662D}" dt="2022-11-16T17:01:28.773" v="539" actId="27636"/>
          <ac:spMkLst>
            <pc:docMk/>
            <pc:sldMk cId="0" sldId="329"/>
            <ac:spMk id="6218" creationId="{00000000-0000-0000-0000-000000000000}"/>
          </ac:spMkLst>
        </pc:spChg>
        <pc:spChg chg="mod">
          <ac:chgData name="Mir Gomez, Pablo" userId="8d3be07d-29e7-4312-aacb-6eda72c0d650" providerId="ADAL" clId="{D0E37CD6-3759-8541-98D3-0739EF79662D}" dt="2022-11-16T17:01:28.766" v="535" actId="27636"/>
          <ac:spMkLst>
            <pc:docMk/>
            <pc:sldMk cId="0" sldId="329"/>
            <ac:spMk id="6219" creationId="{00000000-0000-0000-0000-000000000000}"/>
          </ac:spMkLst>
        </pc:spChg>
        <pc:spChg chg="mod">
          <ac:chgData name="Mir Gomez, Pablo" userId="8d3be07d-29e7-4312-aacb-6eda72c0d650" providerId="ADAL" clId="{D0E37CD6-3759-8541-98D3-0739EF79662D}" dt="2022-11-16T17:01:28.776" v="541" actId="27636"/>
          <ac:spMkLst>
            <pc:docMk/>
            <pc:sldMk cId="0" sldId="329"/>
            <ac:spMk id="6222" creationId="{00000000-0000-0000-0000-000000000000}"/>
          </ac:spMkLst>
        </pc:spChg>
      </pc:sldChg>
      <pc:sldChg chg="modSp mod">
        <pc:chgData name="Mir Gomez, Pablo" userId="8d3be07d-29e7-4312-aacb-6eda72c0d650" providerId="ADAL" clId="{D0E37CD6-3759-8541-98D3-0739EF79662D}" dt="2022-11-16T17:01:28.946" v="574" actId="27636"/>
        <pc:sldMkLst>
          <pc:docMk/>
          <pc:sldMk cId="0" sldId="330"/>
        </pc:sldMkLst>
        <pc:spChg chg="mod">
          <ac:chgData name="Mir Gomez, Pablo" userId="8d3be07d-29e7-4312-aacb-6eda72c0d650" providerId="ADAL" clId="{D0E37CD6-3759-8541-98D3-0739EF79662D}" dt="2022-11-16T17:01:28.946" v="574" actId="27636"/>
          <ac:spMkLst>
            <pc:docMk/>
            <pc:sldMk cId="0" sldId="330"/>
            <ac:spMk id="6254" creationId="{00000000-0000-0000-0000-000000000000}"/>
          </ac:spMkLst>
        </pc:spChg>
        <pc:spChg chg="mod">
          <ac:chgData name="Mir Gomez, Pablo" userId="8d3be07d-29e7-4312-aacb-6eda72c0d650" providerId="ADAL" clId="{D0E37CD6-3759-8541-98D3-0739EF79662D}" dt="2022-11-16T17:01:28.945" v="573" actId="27636"/>
          <ac:spMkLst>
            <pc:docMk/>
            <pc:sldMk cId="0" sldId="330"/>
            <ac:spMk id="6260" creationId="{00000000-0000-0000-0000-000000000000}"/>
          </ac:spMkLst>
        </pc:spChg>
        <pc:spChg chg="mod">
          <ac:chgData name="Mir Gomez, Pablo" userId="8d3be07d-29e7-4312-aacb-6eda72c0d650" providerId="ADAL" clId="{D0E37CD6-3759-8541-98D3-0739EF79662D}" dt="2022-11-16T17:01:28.944" v="572" actId="27636"/>
          <ac:spMkLst>
            <pc:docMk/>
            <pc:sldMk cId="0" sldId="330"/>
            <ac:spMk id="6261" creationId="{00000000-0000-0000-0000-000000000000}"/>
          </ac:spMkLst>
        </pc:spChg>
        <pc:spChg chg="mod">
          <ac:chgData name="Mir Gomez, Pablo" userId="8d3be07d-29e7-4312-aacb-6eda72c0d650" providerId="ADAL" clId="{D0E37CD6-3759-8541-98D3-0739EF79662D}" dt="2022-11-16T17:01:28.942" v="571" actId="27636"/>
          <ac:spMkLst>
            <pc:docMk/>
            <pc:sldMk cId="0" sldId="330"/>
            <ac:spMk id="6262" creationId="{00000000-0000-0000-0000-000000000000}"/>
          </ac:spMkLst>
        </pc:spChg>
        <pc:spChg chg="mod">
          <ac:chgData name="Mir Gomez, Pablo" userId="8d3be07d-29e7-4312-aacb-6eda72c0d650" providerId="ADAL" clId="{D0E37CD6-3759-8541-98D3-0739EF79662D}" dt="2022-11-16T17:01:28.941" v="570" actId="27636"/>
          <ac:spMkLst>
            <pc:docMk/>
            <pc:sldMk cId="0" sldId="330"/>
            <ac:spMk id="6263" creationId="{00000000-0000-0000-0000-000000000000}"/>
          </ac:spMkLst>
        </pc:spChg>
        <pc:spChg chg="mod">
          <ac:chgData name="Mir Gomez, Pablo" userId="8d3be07d-29e7-4312-aacb-6eda72c0d650" providerId="ADAL" clId="{D0E37CD6-3759-8541-98D3-0739EF79662D}" dt="2022-11-16T17:01:28.931" v="563" actId="27636"/>
          <ac:spMkLst>
            <pc:docMk/>
            <pc:sldMk cId="0" sldId="330"/>
            <ac:spMk id="6276" creationId="{00000000-0000-0000-0000-000000000000}"/>
          </ac:spMkLst>
        </pc:spChg>
        <pc:spChg chg="mod">
          <ac:chgData name="Mir Gomez, Pablo" userId="8d3be07d-29e7-4312-aacb-6eda72c0d650" providerId="ADAL" clId="{D0E37CD6-3759-8541-98D3-0739EF79662D}" dt="2022-11-16T17:01:28.931" v="562" actId="27636"/>
          <ac:spMkLst>
            <pc:docMk/>
            <pc:sldMk cId="0" sldId="330"/>
            <ac:spMk id="6277" creationId="{00000000-0000-0000-0000-000000000000}"/>
          </ac:spMkLst>
        </pc:spChg>
        <pc:spChg chg="mod">
          <ac:chgData name="Mir Gomez, Pablo" userId="8d3be07d-29e7-4312-aacb-6eda72c0d650" providerId="ADAL" clId="{D0E37CD6-3759-8541-98D3-0739EF79662D}" dt="2022-11-16T17:01:28.929" v="560" actId="27636"/>
          <ac:spMkLst>
            <pc:docMk/>
            <pc:sldMk cId="0" sldId="330"/>
            <ac:spMk id="6279" creationId="{00000000-0000-0000-0000-000000000000}"/>
          </ac:spMkLst>
        </pc:spChg>
        <pc:spChg chg="mod">
          <ac:chgData name="Mir Gomez, Pablo" userId="8d3be07d-29e7-4312-aacb-6eda72c0d650" providerId="ADAL" clId="{D0E37CD6-3759-8541-98D3-0739EF79662D}" dt="2022-11-16T17:01:28.930" v="561" actId="27636"/>
          <ac:spMkLst>
            <pc:docMk/>
            <pc:sldMk cId="0" sldId="330"/>
            <ac:spMk id="6281" creationId="{00000000-0000-0000-0000-000000000000}"/>
          </ac:spMkLst>
        </pc:spChg>
        <pc:spChg chg="mod">
          <ac:chgData name="Mir Gomez, Pablo" userId="8d3be07d-29e7-4312-aacb-6eda72c0d650" providerId="ADAL" clId="{D0E37CD6-3759-8541-98D3-0739EF79662D}" dt="2022-11-16T17:01:28.936" v="567" actId="27636"/>
          <ac:spMkLst>
            <pc:docMk/>
            <pc:sldMk cId="0" sldId="330"/>
            <ac:spMk id="6290" creationId="{00000000-0000-0000-0000-000000000000}"/>
          </ac:spMkLst>
        </pc:spChg>
        <pc:spChg chg="mod">
          <ac:chgData name="Mir Gomez, Pablo" userId="8d3be07d-29e7-4312-aacb-6eda72c0d650" providerId="ADAL" clId="{D0E37CD6-3759-8541-98D3-0739EF79662D}" dt="2022-11-16T17:01:28.935" v="566" actId="27636"/>
          <ac:spMkLst>
            <pc:docMk/>
            <pc:sldMk cId="0" sldId="330"/>
            <ac:spMk id="6291" creationId="{00000000-0000-0000-0000-000000000000}"/>
          </ac:spMkLst>
        </pc:spChg>
        <pc:spChg chg="mod">
          <ac:chgData name="Mir Gomez, Pablo" userId="8d3be07d-29e7-4312-aacb-6eda72c0d650" providerId="ADAL" clId="{D0E37CD6-3759-8541-98D3-0739EF79662D}" dt="2022-11-16T17:01:28.938" v="569" actId="27636"/>
          <ac:spMkLst>
            <pc:docMk/>
            <pc:sldMk cId="0" sldId="330"/>
            <ac:spMk id="6292" creationId="{00000000-0000-0000-0000-000000000000}"/>
          </ac:spMkLst>
        </pc:spChg>
        <pc:spChg chg="mod">
          <ac:chgData name="Mir Gomez, Pablo" userId="8d3be07d-29e7-4312-aacb-6eda72c0d650" providerId="ADAL" clId="{D0E37CD6-3759-8541-98D3-0739EF79662D}" dt="2022-11-16T17:01:28.937" v="568" actId="27636"/>
          <ac:spMkLst>
            <pc:docMk/>
            <pc:sldMk cId="0" sldId="330"/>
            <ac:spMk id="6293" creationId="{00000000-0000-0000-0000-000000000000}"/>
          </ac:spMkLst>
        </pc:spChg>
        <pc:spChg chg="mod">
          <ac:chgData name="Mir Gomez, Pablo" userId="8d3be07d-29e7-4312-aacb-6eda72c0d650" providerId="ADAL" clId="{D0E37CD6-3759-8541-98D3-0739EF79662D}" dt="2022-11-16T17:01:28.934" v="565" actId="27636"/>
          <ac:spMkLst>
            <pc:docMk/>
            <pc:sldMk cId="0" sldId="330"/>
            <ac:spMk id="6294" creationId="{00000000-0000-0000-0000-000000000000}"/>
          </ac:spMkLst>
        </pc:spChg>
        <pc:spChg chg="mod">
          <ac:chgData name="Mir Gomez, Pablo" userId="8d3be07d-29e7-4312-aacb-6eda72c0d650" providerId="ADAL" clId="{D0E37CD6-3759-8541-98D3-0739EF79662D}" dt="2022-11-16T17:01:28.932" v="564" actId="27636"/>
          <ac:spMkLst>
            <pc:docMk/>
            <pc:sldMk cId="0" sldId="330"/>
            <ac:spMk id="6295" creationId="{00000000-0000-0000-0000-000000000000}"/>
          </ac:spMkLst>
        </pc:spChg>
      </pc:sldChg>
      <pc:sldChg chg="modSp mod">
        <pc:chgData name="Mir Gomez, Pablo" userId="8d3be07d-29e7-4312-aacb-6eda72c0d650" providerId="ADAL" clId="{D0E37CD6-3759-8541-98D3-0739EF79662D}" dt="2022-11-16T17:01:28.970" v="580" actId="27636"/>
        <pc:sldMkLst>
          <pc:docMk/>
          <pc:sldMk cId="0" sldId="331"/>
        </pc:sldMkLst>
        <pc:spChg chg="mod">
          <ac:chgData name="Mir Gomez, Pablo" userId="8d3be07d-29e7-4312-aacb-6eda72c0d650" providerId="ADAL" clId="{D0E37CD6-3759-8541-98D3-0739EF79662D}" dt="2022-11-16T17:01:28.964" v="575" actId="27636"/>
          <ac:spMkLst>
            <pc:docMk/>
            <pc:sldMk cId="0" sldId="331"/>
            <ac:spMk id="6305" creationId="{00000000-0000-0000-0000-000000000000}"/>
          </ac:spMkLst>
        </pc:spChg>
        <pc:spChg chg="mod">
          <ac:chgData name="Mir Gomez, Pablo" userId="8d3be07d-29e7-4312-aacb-6eda72c0d650" providerId="ADAL" clId="{D0E37CD6-3759-8541-98D3-0739EF79662D}" dt="2022-11-16T17:01:28.968" v="578" actId="27636"/>
          <ac:spMkLst>
            <pc:docMk/>
            <pc:sldMk cId="0" sldId="331"/>
            <ac:spMk id="6306" creationId="{00000000-0000-0000-0000-000000000000}"/>
          </ac:spMkLst>
        </pc:spChg>
        <pc:spChg chg="mod">
          <ac:chgData name="Mir Gomez, Pablo" userId="8d3be07d-29e7-4312-aacb-6eda72c0d650" providerId="ADAL" clId="{D0E37CD6-3759-8541-98D3-0739EF79662D}" dt="2022-11-16T17:01:28.969" v="579" actId="27636"/>
          <ac:spMkLst>
            <pc:docMk/>
            <pc:sldMk cId="0" sldId="331"/>
            <ac:spMk id="6307" creationId="{00000000-0000-0000-0000-000000000000}"/>
          </ac:spMkLst>
        </pc:spChg>
        <pc:spChg chg="mod">
          <ac:chgData name="Mir Gomez, Pablo" userId="8d3be07d-29e7-4312-aacb-6eda72c0d650" providerId="ADAL" clId="{D0E37CD6-3759-8541-98D3-0739EF79662D}" dt="2022-11-16T17:01:28.970" v="580" actId="27636"/>
          <ac:spMkLst>
            <pc:docMk/>
            <pc:sldMk cId="0" sldId="331"/>
            <ac:spMk id="6308" creationId="{00000000-0000-0000-0000-000000000000}"/>
          </ac:spMkLst>
        </pc:spChg>
        <pc:spChg chg="mod">
          <ac:chgData name="Mir Gomez, Pablo" userId="8d3be07d-29e7-4312-aacb-6eda72c0d650" providerId="ADAL" clId="{D0E37CD6-3759-8541-98D3-0739EF79662D}" dt="2022-11-16T17:01:28.965" v="576" actId="27636"/>
          <ac:spMkLst>
            <pc:docMk/>
            <pc:sldMk cId="0" sldId="331"/>
            <ac:spMk id="6309" creationId="{00000000-0000-0000-0000-000000000000}"/>
          </ac:spMkLst>
        </pc:spChg>
        <pc:spChg chg="mod">
          <ac:chgData name="Mir Gomez, Pablo" userId="8d3be07d-29e7-4312-aacb-6eda72c0d650" providerId="ADAL" clId="{D0E37CD6-3759-8541-98D3-0739EF79662D}" dt="2022-11-16T17:01:28.967" v="577" actId="27636"/>
          <ac:spMkLst>
            <pc:docMk/>
            <pc:sldMk cId="0" sldId="331"/>
            <ac:spMk id="6310" creationId="{00000000-0000-0000-0000-000000000000}"/>
          </ac:spMkLst>
        </pc:spChg>
      </pc:sldChg>
      <pc:sldChg chg="modSp mod">
        <pc:chgData name="Mir Gomez, Pablo" userId="8d3be07d-29e7-4312-aacb-6eda72c0d650" providerId="ADAL" clId="{D0E37CD6-3759-8541-98D3-0739EF79662D}" dt="2022-11-16T17:01:28.997" v="586" actId="27636"/>
        <pc:sldMkLst>
          <pc:docMk/>
          <pc:sldMk cId="0" sldId="332"/>
        </pc:sldMkLst>
        <pc:spChg chg="mod">
          <ac:chgData name="Mir Gomez, Pablo" userId="8d3be07d-29e7-4312-aacb-6eda72c0d650" providerId="ADAL" clId="{D0E37CD6-3759-8541-98D3-0739EF79662D}" dt="2022-11-16T17:01:28.995" v="584" actId="27636"/>
          <ac:spMkLst>
            <pc:docMk/>
            <pc:sldMk cId="0" sldId="332"/>
            <ac:spMk id="6371" creationId="{00000000-0000-0000-0000-000000000000}"/>
          </ac:spMkLst>
        </pc:spChg>
        <pc:spChg chg="mod">
          <ac:chgData name="Mir Gomez, Pablo" userId="8d3be07d-29e7-4312-aacb-6eda72c0d650" providerId="ADAL" clId="{D0E37CD6-3759-8541-98D3-0739EF79662D}" dt="2022-11-16T17:01:28.997" v="586" actId="27636"/>
          <ac:spMkLst>
            <pc:docMk/>
            <pc:sldMk cId="0" sldId="332"/>
            <ac:spMk id="6372" creationId="{00000000-0000-0000-0000-000000000000}"/>
          </ac:spMkLst>
        </pc:spChg>
        <pc:spChg chg="mod">
          <ac:chgData name="Mir Gomez, Pablo" userId="8d3be07d-29e7-4312-aacb-6eda72c0d650" providerId="ADAL" clId="{D0E37CD6-3759-8541-98D3-0739EF79662D}" dt="2022-11-16T17:01:28.993" v="583" actId="27636"/>
          <ac:spMkLst>
            <pc:docMk/>
            <pc:sldMk cId="0" sldId="332"/>
            <ac:spMk id="6373" creationId="{00000000-0000-0000-0000-000000000000}"/>
          </ac:spMkLst>
        </pc:spChg>
        <pc:spChg chg="mod">
          <ac:chgData name="Mir Gomez, Pablo" userId="8d3be07d-29e7-4312-aacb-6eda72c0d650" providerId="ADAL" clId="{D0E37CD6-3759-8541-98D3-0739EF79662D}" dt="2022-11-16T17:01:28.991" v="581" actId="27636"/>
          <ac:spMkLst>
            <pc:docMk/>
            <pc:sldMk cId="0" sldId="332"/>
            <ac:spMk id="6374" creationId="{00000000-0000-0000-0000-000000000000}"/>
          </ac:spMkLst>
        </pc:spChg>
        <pc:spChg chg="mod">
          <ac:chgData name="Mir Gomez, Pablo" userId="8d3be07d-29e7-4312-aacb-6eda72c0d650" providerId="ADAL" clId="{D0E37CD6-3759-8541-98D3-0739EF79662D}" dt="2022-11-16T17:01:28.996" v="585" actId="27636"/>
          <ac:spMkLst>
            <pc:docMk/>
            <pc:sldMk cId="0" sldId="332"/>
            <ac:spMk id="6375" creationId="{00000000-0000-0000-0000-000000000000}"/>
          </ac:spMkLst>
        </pc:spChg>
        <pc:spChg chg="mod">
          <ac:chgData name="Mir Gomez, Pablo" userId="8d3be07d-29e7-4312-aacb-6eda72c0d650" providerId="ADAL" clId="{D0E37CD6-3759-8541-98D3-0739EF79662D}" dt="2022-11-16T17:01:28.992" v="582" actId="27636"/>
          <ac:spMkLst>
            <pc:docMk/>
            <pc:sldMk cId="0" sldId="332"/>
            <ac:spMk id="6376" creationId="{00000000-0000-0000-0000-000000000000}"/>
          </ac:spMkLst>
        </pc:spChg>
      </pc:sldChg>
      <pc:sldChg chg="modSp mod">
        <pc:chgData name="Mir Gomez, Pablo" userId="8d3be07d-29e7-4312-aacb-6eda72c0d650" providerId="ADAL" clId="{D0E37CD6-3759-8541-98D3-0739EF79662D}" dt="2022-11-16T17:01:29.024" v="594" actId="27636"/>
        <pc:sldMkLst>
          <pc:docMk/>
          <pc:sldMk cId="0" sldId="333"/>
        </pc:sldMkLst>
        <pc:spChg chg="mod">
          <ac:chgData name="Mir Gomez, Pablo" userId="8d3be07d-29e7-4312-aacb-6eda72c0d650" providerId="ADAL" clId="{D0E37CD6-3759-8541-98D3-0739EF79662D}" dt="2022-11-16T17:01:29.020" v="590" actId="27636"/>
          <ac:spMkLst>
            <pc:docMk/>
            <pc:sldMk cId="0" sldId="333"/>
            <ac:spMk id="6430" creationId="{00000000-0000-0000-0000-000000000000}"/>
          </ac:spMkLst>
        </pc:spChg>
        <pc:spChg chg="mod">
          <ac:chgData name="Mir Gomez, Pablo" userId="8d3be07d-29e7-4312-aacb-6eda72c0d650" providerId="ADAL" clId="{D0E37CD6-3759-8541-98D3-0739EF79662D}" dt="2022-11-16T17:01:29.022" v="592" actId="27636"/>
          <ac:spMkLst>
            <pc:docMk/>
            <pc:sldMk cId="0" sldId="333"/>
            <ac:spMk id="6431" creationId="{00000000-0000-0000-0000-000000000000}"/>
          </ac:spMkLst>
        </pc:spChg>
        <pc:spChg chg="mod">
          <ac:chgData name="Mir Gomez, Pablo" userId="8d3be07d-29e7-4312-aacb-6eda72c0d650" providerId="ADAL" clId="{D0E37CD6-3759-8541-98D3-0739EF79662D}" dt="2022-11-16T17:01:29.021" v="591" actId="27636"/>
          <ac:spMkLst>
            <pc:docMk/>
            <pc:sldMk cId="0" sldId="333"/>
            <ac:spMk id="6432" creationId="{00000000-0000-0000-0000-000000000000}"/>
          </ac:spMkLst>
        </pc:spChg>
        <pc:spChg chg="mod">
          <ac:chgData name="Mir Gomez, Pablo" userId="8d3be07d-29e7-4312-aacb-6eda72c0d650" providerId="ADAL" clId="{D0E37CD6-3759-8541-98D3-0739EF79662D}" dt="2022-11-16T17:01:29.017" v="588" actId="27636"/>
          <ac:spMkLst>
            <pc:docMk/>
            <pc:sldMk cId="0" sldId="333"/>
            <ac:spMk id="6433" creationId="{00000000-0000-0000-0000-000000000000}"/>
          </ac:spMkLst>
        </pc:spChg>
        <pc:spChg chg="mod">
          <ac:chgData name="Mir Gomez, Pablo" userId="8d3be07d-29e7-4312-aacb-6eda72c0d650" providerId="ADAL" clId="{D0E37CD6-3759-8541-98D3-0739EF79662D}" dt="2022-11-16T17:01:29.016" v="587" actId="27636"/>
          <ac:spMkLst>
            <pc:docMk/>
            <pc:sldMk cId="0" sldId="333"/>
            <ac:spMk id="6434" creationId="{00000000-0000-0000-0000-000000000000}"/>
          </ac:spMkLst>
        </pc:spChg>
        <pc:spChg chg="mod">
          <ac:chgData name="Mir Gomez, Pablo" userId="8d3be07d-29e7-4312-aacb-6eda72c0d650" providerId="ADAL" clId="{D0E37CD6-3759-8541-98D3-0739EF79662D}" dt="2022-11-16T17:01:29.019" v="589" actId="27636"/>
          <ac:spMkLst>
            <pc:docMk/>
            <pc:sldMk cId="0" sldId="333"/>
            <ac:spMk id="6435" creationId="{00000000-0000-0000-0000-000000000000}"/>
          </ac:spMkLst>
        </pc:spChg>
        <pc:spChg chg="mod">
          <ac:chgData name="Mir Gomez, Pablo" userId="8d3be07d-29e7-4312-aacb-6eda72c0d650" providerId="ADAL" clId="{D0E37CD6-3759-8541-98D3-0739EF79662D}" dt="2022-11-16T17:01:29.024" v="594" actId="27636"/>
          <ac:spMkLst>
            <pc:docMk/>
            <pc:sldMk cId="0" sldId="333"/>
            <ac:spMk id="6459" creationId="{00000000-0000-0000-0000-000000000000}"/>
          </ac:spMkLst>
        </pc:spChg>
        <pc:spChg chg="mod">
          <ac:chgData name="Mir Gomez, Pablo" userId="8d3be07d-29e7-4312-aacb-6eda72c0d650" providerId="ADAL" clId="{D0E37CD6-3759-8541-98D3-0739EF79662D}" dt="2022-11-16T17:01:29.023" v="593" actId="27636"/>
          <ac:spMkLst>
            <pc:docMk/>
            <pc:sldMk cId="0" sldId="333"/>
            <ac:spMk id="6466" creationId="{00000000-0000-0000-0000-000000000000}"/>
          </ac:spMkLst>
        </pc:spChg>
      </pc:sldChg>
      <pc:sldChg chg="modSp mod">
        <pc:chgData name="Mir Gomez, Pablo" userId="8d3be07d-29e7-4312-aacb-6eda72c0d650" providerId="ADAL" clId="{D0E37CD6-3759-8541-98D3-0739EF79662D}" dt="2022-11-16T17:01:29.058" v="605" actId="27636"/>
        <pc:sldMkLst>
          <pc:docMk/>
          <pc:sldMk cId="0" sldId="334"/>
        </pc:sldMkLst>
        <pc:spChg chg="mod">
          <ac:chgData name="Mir Gomez, Pablo" userId="8d3be07d-29e7-4312-aacb-6eda72c0d650" providerId="ADAL" clId="{D0E37CD6-3759-8541-98D3-0739EF79662D}" dt="2022-11-16T17:01:29.045" v="596" actId="27636"/>
          <ac:spMkLst>
            <pc:docMk/>
            <pc:sldMk cId="0" sldId="334"/>
            <ac:spMk id="6478" creationId="{00000000-0000-0000-0000-000000000000}"/>
          </ac:spMkLst>
        </pc:spChg>
        <pc:spChg chg="mod">
          <ac:chgData name="Mir Gomez, Pablo" userId="8d3be07d-29e7-4312-aacb-6eda72c0d650" providerId="ADAL" clId="{D0E37CD6-3759-8541-98D3-0739EF79662D}" dt="2022-11-16T17:01:29.049" v="598" actId="27636"/>
          <ac:spMkLst>
            <pc:docMk/>
            <pc:sldMk cId="0" sldId="334"/>
            <ac:spMk id="6479" creationId="{00000000-0000-0000-0000-000000000000}"/>
          </ac:spMkLst>
        </pc:spChg>
        <pc:spChg chg="mod">
          <ac:chgData name="Mir Gomez, Pablo" userId="8d3be07d-29e7-4312-aacb-6eda72c0d650" providerId="ADAL" clId="{D0E37CD6-3759-8541-98D3-0739EF79662D}" dt="2022-11-16T17:01:29.051" v="599" actId="27636"/>
          <ac:spMkLst>
            <pc:docMk/>
            <pc:sldMk cId="0" sldId="334"/>
            <ac:spMk id="6480" creationId="{00000000-0000-0000-0000-000000000000}"/>
          </ac:spMkLst>
        </pc:spChg>
        <pc:spChg chg="mod">
          <ac:chgData name="Mir Gomez, Pablo" userId="8d3be07d-29e7-4312-aacb-6eda72c0d650" providerId="ADAL" clId="{D0E37CD6-3759-8541-98D3-0739EF79662D}" dt="2022-11-16T17:01:29.054" v="602" actId="27636"/>
          <ac:spMkLst>
            <pc:docMk/>
            <pc:sldMk cId="0" sldId="334"/>
            <ac:spMk id="6481" creationId="{00000000-0000-0000-0000-000000000000}"/>
          </ac:spMkLst>
        </pc:spChg>
        <pc:spChg chg="mod">
          <ac:chgData name="Mir Gomez, Pablo" userId="8d3be07d-29e7-4312-aacb-6eda72c0d650" providerId="ADAL" clId="{D0E37CD6-3759-8541-98D3-0739EF79662D}" dt="2022-11-16T17:01:29.053" v="601" actId="27636"/>
          <ac:spMkLst>
            <pc:docMk/>
            <pc:sldMk cId="0" sldId="334"/>
            <ac:spMk id="6482" creationId="{00000000-0000-0000-0000-000000000000}"/>
          </ac:spMkLst>
        </pc:spChg>
        <pc:spChg chg="mod">
          <ac:chgData name="Mir Gomez, Pablo" userId="8d3be07d-29e7-4312-aacb-6eda72c0d650" providerId="ADAL" clId="{D0E37CD6-3759-8541-98D3-0739EF79662D}" dt="2022-11-16T17:01:29.056" v="604" actId="27636"/>
          <ac:spMkLst>
            <pc:docMk/>
            <pc:sldMk cId="0" sldId="334"/>
            <ac:spMk id="6483" creationId="{00000000-0000-0000-0000-000000000000}"/>
          </ac:spMkLst>
        </pc:spChg>
        <pc:spChg chg="mod">
          <ac:chgData name="Mir Gomez, Pablo" userId="8d3be07d-29e7-4312-aacb-6eda72c0d650" providerId="ADAL" clId="{D0E37CD6-3759-8541-98D3-0739EF79662D}" dt="2022-11-16T17:01:29.058" v="605" actId="27636"/>
          <ac:spMkLst>
            <pc:docMk/>
            <pc:sldMk cId="0" sldId="334"/>
            <ac:spMk id="6499" creationId="{00000000-0000-0000-0000-000000000000}"/>
          </ac:spMkLst>
        </pc:spChg>
        <pc:spChg chg="mod">
          <ac:chgData name="Mir Gomez, Pablo" userId="8d3be07d-29e7-4312-aacb-6eda72c0d650" providerId="ADAL" clId="{D0E37CD6-3759-8541-98D3-0739EF79662D}" dt="2022-11-16T17:01:29.055" v="603" actId="27636"/>
          <ac:spMkLst>
            <pc:docMk/>
            <pc:sldMk cId="0" sldId="334"/>
            <ac:spMk id="6500" creationId="{00000000-0000-0000-0000-000000000000}"/>
          </ac:spMkLst>
        </pc:spChg>
        <pc:spChg chg="mod">
          <ac:chgData name="Mir Gomez, Pablo" userId="8d3be07d-29e7-4312-aacb-6eda72c0d650" providerId="ADAL" clId="{D0E37CD6-3759-8541-98D3-0739EF79662D}" dt="2022-11-16T17:01:29.047" v="597" actId="27636"/>
          <ac:spMkLst>
            <pc:docMk/>
            <pc:sldMk cId="0" sldId="334"/>
            <ac:spMk id="6502" creationId="{00000000-0000-0000-0000-000000000000}"/>
          </ac:spMkLst>
        </pc:spChg>
        <pc:spChg chg="mod">
          <ac:chgData name="Mir Gomez, Pablo" userId="8d3be07d-29e7-4312-aacb-6eda72c0d650" providerId="ADAL" clId="{D0E37CD6-3759-8541-98D3-0739EF79662D}" dt="2022-11-16T17:01:29.043" v="595" actId="27636"/>
          <ac:spMkLst>
            <pc:docMk/>
            <pc:sldMk cId="0" sldId="334"/>
            <ac:spMk id="6532" creationId="{00000000-0000-0000-0000-000000000000}"/>
          </ac:spMkLst>
        </pc:spChg>
        <pc:spChg chg="mod">
          <ac:chgData name="Mir Gomez, Pablo" userId="8d3be07d-29e7-4312-aacb-6eda72c0d650" providerId="ADAL" clId="{D0E37CD6-3759-8541-98D3-0739EF79662D}" dt="2022-11-16T17:01:29.052" v="600" actId="27636"/>
          <ac:spMkLst>
            <pc:docMk/>
            <pc:sldMk cId="0" sldId="334"/>
            <ac:spMk id="6546" creationId="{00000000-0000-0000-0000-000000000000}"/>
          </ac:spMkLst>
        </pc:spChg>
      </pc:sldChg>
      <pc:sldChg chg="modSp mod">
        <pc:chgData name="Mir Gomez, Pablo" userId="8d3be07d-29e7-4312-aacb-6eda72c0d650" providerId="ADAL" clId="{D0E37CD6-3759-8541-98D3-0739EF79662D}" dt="2022-11-16T17:01:29.083" v="611" actId="27636"/>
        <pc:sldMkLst>
          <pc:docMk/>
          <pc:sldMk cId="0" sldId="335"/>
        </pc:sldMkLst>
        <pc:spChg chg="mod">
          <ac:chgData name="Mir Gomez, Pablo" userId="8d3be07d-29e7-4312-aacb-6eda72c0d650" providerId="ADAL" clId="{D0E37CD6-3759-8541-98D3-0739EF79662D}" dt="2022-11-16T17:01:29.080" v="609" actId="27636"/>
          <ac:spMkLst>
            <pc:docMk/>
            <pc:sldMk cId="0" sldId="335"/>
            <ac:spMk id="6564" creationId="{00000000-0000-0000-0000-000000000000}"/>
          </ac:spMkLst>
        </pc:spChg>
        <pc:spChg chg="mod">
          <ac:chgData name="Mir Gomez, Pablo" userId="8d3be07d-29e7-4312-aacb-6eda72c0d650" providerId="ADAL" clId="{D0E37CD6-3759-8541-98D3-0739EF79662D}" dt="2022-11-16T17:01:29.082" v="610" actId="27636"/>
          <ac:spMkLst>
            <pc:docMk/>
            <pc:sldMk cId="0" sldId="335"/>
            <ac:spMk id="6565" creationId="{00000000-0000-0000-0000-000000000000}"/>
          </ac:spMkLst>
        </pc:spChg>
        <pc:spChg chg="mod">
          <ac:chgData name="Mir Gomez, Pablo" userId="8d3be07d-29e7-4312-aacb-6eda72c0d650" providerId="ADAL" clId="{D0E37CD6-3759-8541-98D3-0739EF79662D}" dt="2022-11-16T17:01:29.078" v="607" actId="27636"/>
          <ac:spMkLst>
            <pc:docMk/>
            <pc:sldMk cId="0" sldId="335"/>
            <ac:spMk id="6566" creationId="{00000000-0000-0000-0000-000000000000}"/>
          </ac:spMkLst>
        </pc:spChg>
        <pc:spChg chg="mod">
          <ac:chgData name="Mir Gomez, Pablo" userId="8d3be07d-29e7-4312-aacb-6eda72c0d650" providerId="ADAL" clId="{D0E37CD6-3759-8541-98D3-0739EF79662D}" dt="2022-11-16T17:01:29.077" v="606" actId="27636"/>
          <ac:spMkLst>
            <pc:docMk/>
            <pc:sldMk cId="0" sldId="335"/>
            <ac:spMk id="6567" creationId="{00000000-0000-0000-0000-000000000000}"/>
          </ac:spMkLst>
        </pc:spChg>
        <pc:spChg chg="mod">
          <ac:chgData name="Mir Gomez, Pablo" userId="8d3be07d-29e7-4312-aacb-6eda72c0d650" providerId="ADAL" clId="{D0E37CD6-3759-8541-98D3-0739EF79662D}" dt="2022-11-16T17:01:29.079" v="608" actId="27636"/>
          <ac:spMkLst>
            <pc:docMk/>
            <pc:sldMk cId="0" sldId="335"/>
            <ac:spMk id="6568" creationId="{00000000-0000-0000-0000-000000000000}"/>
          </ac:spMkLst>
        </pc:spChg>
        <pc:spChg chg="mod">
          <ac:chgData name="Mir Gomez, Pablo" userId="8d3be07d-29e7-4312-aacb-6eda72c0d650" providerId="ADAL" clId="{D0E37CD6-3759-8541-98D3-0739EF79662D}" dt="2022-11-16T17:01:29.083" v="611" actId="27636"/>
          <ac:spMkLst>
            <pc:docMk/>
            <pc:sldMk cId="0" sldId="335"/>
            <ac:spMk id="6569" creationId="{00000000-0000-0000-0000-000000000000}"/>
          </ac:spMkLst>
        </pc:spChg>
      </pc:sldChg>
      <pc:sldChg chg="modSp mod">
        <pc:chgData name="Mir Gomez, Pablo" userId="8d3be07d-29e7-4312-aacb-6eda72c0d650" providerId="ADAL" clId="{D0E37CD6-3759-8541-98D3-0739EF79662D}" dt="2022-11-16T17:01:29.216" v="613" actId="27636"/>
        <pc:sldMkLst>
          <pc:docMk/>
          <pc:sldMk cId="0" sldId="336"/>
        </pc:sldMkLst>
        <pc:spChg chg="mod">
          <ac:chgData name="Mir Gomez, Pablo" userId="8d3be07d-29e7-4312-aacb-6eda72c0d650" providerId="ADAL" clId="{D0E37CD6-3759-8541-98D3-0739EF79662D}" dt="2022-11-16T17:01:29.216" v="613" actId="27636"/>
          <ac:spMkLst>
            <pc:docMk/>
            <pc:sldMk cId="0" sldId="336"/>
            <ac:spMk id="6584" creationId="{00000000-0000-0000-0000-000000000000}"/>
          </ac:spMkLst>
        </pc:spChg>
        <pc:spChg chg="mod">
          <ac:chgData name="Mir Gomez, Pablo" userId="8d3be07d-29e7-4312-aacb-6eda72c0d650" providerId="ADAL" clId="{D0E37CD6-3759-8541-98D3-0739EF79662D}" dt="2022-11-16T17:01:29.216" v="612" actId="27636"/>
          <ac:spMkLst>
            <pc:docMk/>
            <pc:sldMk cId="0" sldId="336"/>
            <ac:spMk id="6585" creationId="{00000000-0000-0000-0000-000000000000}"/>
          </ac:spMkLst>
        </pc:spChg>
      </pc:sldChg>
      <pc:sldChg chg="modSp mod">
        <pc:chgData name="Mir Gomez, Pablo" userId="8d3be07d-29e7-4312-aacb-6eda72c0d650" providerId="ADAL" clId="{D0E37CD6-3759-8541-98D3-0739EF79662D}" dt="2022-11-16T17:01:29.245" v="625" actId="27636"/>
        <pc:sldMkLst>
          <pc:docMk/>
          <pc:sldMk cId="0" sldId="343"/>
        </pc:sldMkLst>
        <pc:spChg chg="mod">
          <ac:chgData name="Mir Gomez, Pablo" userId="8d3be07d-29e7-4312-aacb-6eda72c0d650" providerId="ADAL" clId="{D0E37CD6-3759-8541-98D3-0739EF79662D}" dt="2022-11-16T17:01:29.244" v="623" actId="27636"/>
          <ac:spMkLst>
            <pc:docMk/>
            <pc:sldMk cId="0" sldId="343"/>
            <ac:spMk id="6711" creationId="{00000000-0000-0000-0000-000000000000}"/>
          </ac:spMkLst>
        </pc:spChg>
        <pc:spChg chg="mod">
          <ac:chgData name="Mir Gomez, Pablo" userId="8d3be07d-29e7-4312-aacb-6eda72c0d650" providerId="ADAL" clId="{D0E37CD6-3759-8541-98D3-0739EF79662D}" dt="2022-11-16T17:01:29.244" v="624" actId="27636"/>
          <ac:spMkLst>
            <pc:docMk/>
            <pc:sldMk cId="0" sldId="343"/>
            <ac:spMk id="6712" creationId="{00000000-0000-0000-0000-000000000000}"/>
          </ac:spMkLst>
        </pc:spChg>
        <pc:spChg chg="mod">
          <ac:chgData name="Mir Gomez, Pablo" userId="8d3be07d-29e7-4312-aacb-6eda72c0d650" providerId="ADAL" clId="{D0E37CD6-3759-8541-98D3-0739EF79662D}" dt="2022-11-16T17:01:29.238" v="615" actId="27636"/>
          <ac:spMkLst>
            <pc:docMk/>
            <pc:sldMk cId="0" sldId="343"/>
            <ac:spMk id="6713" creationId="{00000000-0000-0000-0000-000000000000}"/>
          </ac:spMkLst>
        </pc:spChg>
        <pc:spChg chg="mod">
          <ac:chgData name="Mir Gomez, Pablo" userId="8d3be07d-29e7-4312-aacb-6eda72c0d650" providerId="ADAL" clId="{D0E37CD6-3759-8541-98D3-0739EF79662D}" dt="2022-11-16T17:01:29.243" v="622" actId="27636"/>
          <ac:spMkLst>
            <pc:docMk/>
            <pc:sldMk cId="0" sldId="343"/>
            <ac:spMk id="6715" creationId="{00000000-0000-0000-0000-000000000000}"/>
          </ac:spMkLst>
        </pc:spChg>
        <pc:spChg chg="mod">
          <ac:chgData name="Mir Gomez, Pablo" userId="8d3be07d-29e7-4312-aacb-6eda72c0d650" providerId="ADAL" clId="{D0E37CD6-3759-8541-98D3-0739EF79662D}" dt="2022-11-16T17:01:29.242" v="621" actId="27636"/>
          <ac:spMkLst>
            <pc:docMk/>
            <pc:sldMk cId="0" sldId="343"/>
            <ac:spMk id="6716" creationId="{00000000-0000-0000-0000-000000000000}"/>
          </ac:spMkLst>
        </pc:spChg>
        <pc:spChg chg="mod">
          <ac:chgData name="Mir Gomez, Pablo" userId="8d3be07d-29e7-4312-aacb-6eda72c0d650" providerId="ADAL" clId="{D0E37CD6-3759-8541-98D3-0739EF79662D}" dt="2022-11-16T17:01:29.241" v="619" actId="27636"/>
          <ac:spMkLst>
            <pc:docMk/>
            <pc:sldMk cId="0" sldId="343"/>
            <ac:spMk id="6717" creationId="{00000000-0000-0000-0000-000000000000}"/>
          </ac:spMkLst>
        </pc:spChg>
        <pc:spChg chg="mod">
          <ac:chgData name="Mir Gomez, Pablo" userId="8d3be07d-29e7-4312-aacb-6eda72c0d650" providerId="ADAL" clId="{D0E37CD6-3759-8541-98D3-0739EF79662D}" dt="2022-11-16T17:01:29.245" v="625" actId="27636"/>
          <ac:spMkLst>
            <pc:docMk/>
            <pc:sldMk cId="0" sldId="343"/>
            <ac:spMk id="6718" creationId="{00000000-0000-0000-0000-000000000000}"/>
          </ac:spMkLst>
        </pc:spChg>
        <pc:spChg chg="mod">
          <ac:chgData name="Mir Gomez, Pablo" userId="8d3be07d-29e7-4312-aacb-6eda72c0d650" providerId="ADAL" clId="{D0E37CD6-3759-8541-98D3-0739EF79662D}" dt="2022-11-16T17:01:29.239" v="617" actId="27636"/>
          <ac:spMkLst>
            <pc:docMk/>
            <pc:sldMk cId="0" sldId="343"/>
            <ac:spMk id="6719" creationId="{00000000-0000-0000-0000-000000000000}"/>
          </ac:spMkLst>
        </pc:spChg>
        <pc:spChg chg="mod">
          <ac:chgData name="Mir Gomez, Pablo" userId="8d3be07d-29e7-4312-aacb-6eda72c0d650" providerId="ADAL" clId="{D0E37CD6-3759-8541-98D3-0739EF79662D}" dt="2022-11-16T17:01:29.237" v="614" actId="27636"/>
          <ac:spMkLst>
            <pc:docMk/>
            <pc:sldMk cId="0" sldId="343"/>
            <ac:spMk id="6720" creationId="{00000000-0000-0000-0000-000000000000}"/>
          </ac:spMkLst>
        </pc:spChg>
        <pc:spChg chg="mod">
          <ac:chgData name="Mir Gomez, Pablo" userId="8d3be07d-29e7-4312-aacb-6eda72c0d650" providerId="ADAL" clId="{D0E37CD6-3759-8541-98D3-0739EF79662D}" dt="2022-11-16T17:01:29.239" v="616" actId="27636"/>
          <ac:spMkLst>
            <pc:docMk/>
            <pc:sldMk cId="0" sldId="343"/>
            <ac:spMk id="6721" creationId="{00000000-0000-0000-0000-000000000000}"/>
          </ac:spMkLst>
        </pc:spChg>
        <pc:spChg chg="mod">
          <ac:chgData name="Mir Gomez, Pablo" userId="8d3be07d-29e7-4312-aacb-6eda72c0d650" providerId="ADAL" clId="{D0E37CD6-3759-8541-98D3-0739EF79662D}" dt="2022-11-16T17:01:29.242" v="620" actId="27636"/>
          <ac:spMkLst>
            <pc:docMk/>
            <pc:sldMk cId="0" sldId="343"/>
            <ac:spMk id="6722" creationId="{00000000-0000-0000-0000-000000000000}"/>
          </ac:spMkLst>
        </pc:spChg>
        <pc:spChg chg="mod">
          <ac:chgData name="Mir Gomez, Pablo" userId="8d3be07d-29e7-4312-aacb-6eda72c0d650" providerId="ADAL" clId="{D0E37CD6-3759-8541-98D3-0739EF79662D}" dt="2022-11-16T17:01:29.240" v="618" actId="27636"/>
          <ac:spMkLst>
            <pc:docMk/>
            <pc:sldMk cId="0" sldId="343"/>
            <ac:spMk id="6723" creationId="{00000000-0000-0000-0000-000000000000}"/>
          </ac:spMkLst>
        </pc:spChg>
      </pc:sldChg>
      <pc:sldChg chg="modSp mod">
        <pc:chgData name="Mir Gomez, Pablo" userId="8d3be07d-29e7-4312-aacb-6eda72c0d650" providerId="ADAL" clId="{D0E37CD6-3759-8541-98D3-0739EF79662D}" dt="2022-11-16T17:01:29.265" v="627" actId="27636"/>
        <pc:sldMkLst>
          <pc:docMk/>
          <pc:sldMk cId="0" sldId="344"/>
        </pc:sldMkLst>
        <pc:spChg chg="mod">
          <ac:chgData name="Mir Gomez, Pablo" userId="8d3be07d-29e7-4312-aacb-6eda72c0d650" providerId="ADAL" clId="{D0E37CD6-3759-8541-98D3-0739EF79662D}" dt="2022-11-16T17:01:29.263" v="626" actId="27636"/>
          <ac:spMkLst>
            <pc:docMk/>
            <pc:sldMk cId="0" sldId="344"/>
            <ac:spMk id="6750" creationId="{00000000-0000-0000-0000-000000000000}"/>
          </ac:spMkLst>
        </pc:spChg>
        <pc:spChg chg="mod">
          <ac:chgData name="Mir Gomez, Pablo" userId="8d3be07d-29e7-4312-aacb-6eda72c0d650" providerId="ADAL" clId="{D0E37CD6-3759-8541-98D3-0739EF79662D}" dt="2022-11-16T17:01:29.265" v="627" actId="27636"/>
          <ac:spMkLst>
            <pc:docMk/>
            <pc:sldMk cId="0" sldId="344"/>
            <ac:spMk id="6752" creationId="{00000000-0000-0000-0000-000000000000}"/>
          </ac:spMkLst>
        </pc:spChg>
      </pc:sldChg>
      <pc:sldChg chg="modSp mod">
        <pc:chgData name="Mir Gomez, Pablo" userId="8d3be07d-29e7-4312-aacb-6eda72c0d650" providerId="ADAL" clId="{D0E37CD6-3759-8541-98D3-0739EF79662D}" dt="2022-11-16T17:01:29.287" v="630" actId="27636"/>
        <pc:sldMkLst>
          <pc:docMk/>
          <pc:sldMk cId="0" sldId="345"/>
        </pc:sldMkLst>
        <pc:spChg chg="mod">
          <ac:chgData name="Mir Gomez, Pablo" userId="8d3be07d-29e7-4312-aacb-6eda72c0d650" providerId="ADAL" clId="{D0E37CD6-3759-8541-98D3-0739EF79662D}" dt="2022-11-16T17:01:29.287" v="630" actId="27636"/>
          <ac:spMkLst>
            <pc:docMk/>
            <pc:sldMk cId="0" sldId="345"/>
            <ac:spMk id="6784" creationId="{00000000-0000-0000-0000-000000000000}"/>
          </ac:spMkLst>
        </pc:spChg>
        <pc:spChg chg="mod">
          <ac:chgData name="Mir Gomez, Pablo" userId="8d3be07d-29e7-4312-aacb-6eda72c0d650" providerId="ADAL" clId="{D0E37CD6-3759-8541-98D3-0739EF79662D}" dt="2022-11-16T17:01:29.285" v="628" actId="27636"/>
          <ac:spMkLst>
            <pc:docMk/>
            <pc:sldMk cId="0" sldId="345"/>
            <ac:spMk id="6786" creationId="{00000000-0000-0000-0000-000000000000}"/>
          </ac:spMkLst>
        </pc:spChg>
        <pc:spChg chg="mod">
          <ac:chgData name="Mir Gomez, Pablo" userId="8d3be07d-29e7-4312-aacb-6eda72c0d650" providerId="ADAL" clId="{D0E37CD6-3759-8541-98D3-0739EF79662D}" dt="2022-11-16T17:01:29.286" v="629" actId="27636"/>
          <ac:spMkLst>
            <pc:docMk/>
            <pc:sldMk cId="0" sldId="345"/>
            <ac:spMk id="6788" creationId="{00000000-0000-0000-0000-000000000000}"/>
          </ac:spMkLst>
        </pc:spChg>
      </pc:sldChg>
      <pc:sldChg chg="modSp mod">
        <pc:chgData name="Mir Gomez, Pablo" userId="8d3be07d-29e7-4312-aacb-6eda72c0d650" providerId="ADAL" clId="{D0E37CD6-3759-8541-98D3-0739EF79662D}" dt="2022-11-16T17:01:29.311" v="634" actId="27636"/>
        <pc:sldMkLst>
          <pc:docMk/>
          <pc:sldMk cId="0" sldId="346"/>
        </pc:sldMkLst>
        <pc:spChg chg="mod">
          <ac:chgData name="Mir Gomez, Pablo" userId="8d3be07d-29e7-4312-aacb-6eda72c0d650" providerId="ADAL" clId="{D0E37CD6-3759-8541-98D3-0739EF79662D}" dt="2022-11-16T17:01:29.305" v="631" actId="27636"/>
          <ac:spMkLst>
            <pc:docMk/>
            <pc:sldMk cId="0" sldId="346"/>
            <ac:spMk id="6808" creationId="{00000000-0000-0000-0000-000000000000}"/>
          </ac:spMkLst>
        </pc:spChg>
        <pc:spChg chg="mod">
          <ac:chgData name="Mir Gomez, Pablo" userId="8d3be07d-29e7-4312-aacb-6eda72c0d650" providerId="ADAL" clId="{D0E37CD6-3759-8541-98D3-0739EF79662D}" dt="2022-11-16T17:01:29.309" v="633" actId="27636"/>
          <ac:spMkLst>
            <pc:docMk/>
            <pc:sldMk cId="0" sldId="346"/>
            <ac:spMk id="6810" creationId="{00000000-0000-0000-0000-000000000000}"/>
          </ac:spMkLst>
        </pc:spChg>
        <pc:spChg chg="mod">
          <ac:chgData name="Mir Gomez, Pablo" userId="8d3be07d-29e7-4312-aacb-6eda72c0d650" providerId="ADAL" clId="{D0E37CD6-3759-8541-98D3-0739EF79662D}" dt="2022-11-16T17:01:29.311" v="634" actId="27636"/>
          <ac:spMkLst>
            <pc:docMk/>
            <pc:sldMk cId="0" sldId="346"/>
            <ac:spMk id="6812" creationId="{00000000-0000-0000-0000-000000000000}"/>
          </ac:spMkLst>
        </pc:spChg>
        <pc:spChg chg="mod">
          <ac:chgData name="Mir Gomez, Pablo" userId="8d3be07d-29e7-4312-aacb-6eda72c0d650" providerId="ADAL" clId="{D0E37CD6-3759-8541-98D3-0739EF79662D}" dt="2022-11-16T17:01:29.307" v="632" actId="27636"/>
          <ac:spMkLst>
            <pc:docMk/>
            <pc:sldMk cId="0" sldId="346"/>
            <ac:spMk id="6814" creationId="{00000000-0000-0000-0000-000000000000}"/>
          </ac:spMkLst>
        </pc:spChg>
      </pc:sldChg>
      <pc:sldChg chg="addSp delSp modSp add mod">
        <pc:chgData name="Mir Gomez, Pablo" userId="8d3be07d-29e7-4312-aacb-6eda72c0d650" providerId="ADAL" clId="{D0E37CD6-3759-8541-98D3-0739EF79662D}" dt="2022-11-16T17:02:07.103" v="1745" actId="1076"/>
        <pc:sldMkLst>
          <pc:docMk/>
          <pc:sldMk cId="967970232" sldId="349"/>
        </pc:sldMkLst>
        <pc:spChg chg="mod">
          <ac:chgData name="Mir Gomez, Pablo" userId="8d3be07d-29e7-4312-aacb-6eda72c0d650" providerId="ADAL" clId="{D0E37CD6-3759-8541-98D3-0739EF79662D}" dt="2022-11-16T17:01:22.337" v="3" actId="27636"/>
          <ac:spMkLst>
            <pc:docMk/>
            <pc:sldMk cId="967970232" sldId="349"/>
            <ac:spMk id="4797" creationId="{00000000-0000-0000-0000-000000000000}"/>
          </ac:spMkLst>
        </pc:spChg>
        <pc:spChg chg="mod">
          <ac:chgData name="Mir Gomez, Pablo" userId="8d3be07d-29e7-4312-aacb-6eda72c0d650" providerId="ADAL" clId="{D0E37CD6-3759-8541-98D3-0739EF79662D}" dt="2022-11-16T17:01:22.340" v="5" actId="27636"/>
          <ac:spMkLst>
            <pc:docMk/>
            <pc:sldMk cId="967970232" sldId="349"/>
            <ac:spMk id="4798" creationId="{00000000-0000-0000-0000-000000000000}"/>
          </ac:spMkLst>
        </pc:spChg>
        <pc:spChg chg="mod">
          <ac:chgData name="Mir Gomez, Pablo" userId="8d3be07d-29e7-4312-aacb-6eda72c0d650" providerId="ADAL" clId="{D0E37CD6-3759-8541-98D3-0739EF79662D}" dt="2022-11-16T17:01:22.335" v="2" actId="27636"/>
          <ac:spMkLst>
            <pc:docMk/>
            <pc:sldMk cId="967970232" sldId="349"/>
            <ac:spMk id="4799" creationId="{00000000-0000-0000-0000-000000000000}"/>
          </ac:spMkLst>
        </pc:spChg>
        <pc:spChg chg="mod">
          <ac:chgData name="Mir Gomez, Pablo" userId="8d3be07d-29e7-4312-aacb-6eda72c0d650" providerId="ADAL" clId="{D0E37CD6-3759-8541-98D3-0739EF79662D}" dt="2022-11-16T17:01:22.333" v="1" actId="27636"/>
          <ac:spMkLst>
            <pc:docMk/>
            <pc:sldMk cId="967970232" sldId="349"/>
            <ac:spMk id="4800" creationId="{00000000-0000-0000-0000-000000000000}"/>
          </ac:spMkLst>
        </pc:spChg>
        <pc:spChg chg="mod">
          <ac:chgData name="Mir Gomez, Pablo" userId="8d3be07d-29e7-4312-aacb-6eda72c0d650" providerId="ADAL" clId="{D0E37CD6-3759-8541-98D3-0739EF79662D}" dt="2022-11-16T17:01:22.339" v="4" actId="27636"/>
          <ac:spMkLst>
            <pc:docMk/>
            <pc:sldMk cId="967970232" sldId="349"/>
            <ac:spMk id="4801" creationId="{00000000-0000-0000-0000-000000000000}"/>
          </ac:spMkLst>
        </pc:spChg>
        <pc:spChg chg="mod">
          <ac:chgData name="Mir Gomez, Pablo" userId="8d3be07d-29e7-4312-aacb-6eda72c0d650" providerId="ADAL" clId="{D0E37CD6-3759-8541-98D3-0739EF79662D}" dt="2022-11-16T17:01:22.342" v="6" actId="27636"/>
          <ac:spMkLst>
            <pc:docMk/>
            <pc:sldMk cId="967970232" sldId="349"/>
            <ac:spMk id="4802" creationId="{00000000-0000-0000-0000-000000000000}"/>
          </ac:spMkLst>
        </pc:spChg>
        <pc:picChg chg="add mod">
          <ac:chgData name="Mir Gomez, Pablo" userId="8d3be07d-29e7-4312-aacb-6eda72c0d650" providerId="ADAL" clId="{D0E37CD6-3759-8541-98D3-0739EF79662D}" dt="2022-11-16T17:01:40.670" v="1736" actId="1076"/>
          <ac:picMkLst>
            <pc:docMk/>
            <pc:sldMk cId="967970232" sldId="349"/>
            <ac:picMk id="2" creationId="{D7C1D3B1-8A6F-5CC4-41CF-7E331581E103}"/>
          </ac:picMkLst>
        </pc:picChg>
        <pc:picChg chg="add mod">
          <ac:chgData name="Mir Gomez, Pablo" userId="8d3be07d-29e7-4312-aacb-6eda72c0d650" providerId="ADAL" clId="{D0E37CD6-3759-8541-98D3-0739EF79662D}" dt="2022-11-16T17:02:05.689" v="1744" actId="1076"/>
          <ac:picMkLst>
            <pc:docMk/>
            <pc:sldMk cId="967970232" sldId="349"/>
            <ac:picMk id="3" creationId="{877981C8-99B7-2192-FD36-24B059611E57}"/>
          </ac:picMkLst>
        </pc:picChg>
        <pc:picChg chg="add mod">
          <ac:chgData name="Mir Gomez, Pablo" userId="8d3be07d-29e7-4312-aacb-6eda72c0d650" providerId="ADAL" clId="{D0E37CD6-3759-8541-98D3-0739EF79662D}" dt="2022-11-16T17:02:07.103" v="1745" actId="1076"/>
          <ac:picMkLst>
            <pc:docMk/>
            <pc:sldMk cId="967970232" sldId="349"/>
            <ac:picMk id="4" creationId="{D3C43E27-9822-629F-CD8E-EC4907A1AE83}"/>
          </ac:picMkLst>
        </pc:picChg>
        <pc:picChg chg="del">
          <ac:chgData name="Mir Gomez, Pablo" userId="8d3be07d-29e7-4312-aacb-6eda72c0d650" providerId="ADAL" clId="{D0E37CD6-3759-8541-98D3-0739EF79662D}" dt="2022-11-16T17:01:26.102" v="7" actId="478"/>
          <ac:picMkLst>
            <pc:docMk/>
            <pc:sldMk cId="967970232" sldId="349"/>
            <ac:picMk id="4808" creationId="{00000000-0000-0000-0000-000000000000}"/>
          </ac:picMkLst>
        </pc:picChg>
        <pc:picChg chg="del">
          <ac:chgData name="Mir Gomez, Pablo" userId="8d3be07d-29e7-4312-aacb-6eda72c0d650" providerId="ADAL" clId="{D0E37CD6-3759-8541-98D3-0739EF79662D}" dt="2022-11-16T17:01:26.102" v="7" actId="478"/>
          <ac:picMkLst>
            <pc:docMk/>
            <pc:sldMk cId="967970232" sldId="349"/>
            <ac:picMk id="4809" creationId="{00000000-0000-0000-0000-000000000000}"/>
          </ac:picMkLst>
        </pc:picChg>
        <pc:picChg chg="del">
          <ac:chgData name="Mir Gomez, Pablo" userId="8d3be07d-29e7-4312-aacb-6eda72c0d650" providerId="ADAL" clId="{D0E37CD6-3759-8541-98D3-0739EF79662D}" dt="2022-11-16T17:01:26.102" v="7" actId="478"/>
          <ac:picMkLst>
            <pc:docMk/>
            <pc:sldMk cId="967970232" sldId="349"/>
            <ac:picMk id="4810" creationId="{00000000-0000-0000-0000-000000000000}"/>
          </ac:picMkLst>
        </pc:picChg>
        <pc:picChg chg="del">
          <ac:chgData name="Mir Gomez, Pablo" userId="8d3be07d-29e7-4312-aacb-6eda72c0d650" providerId="ADAL" clId="{D0E37CD6-3759-8541-98D3-0739EF79662D}" dt="2022-11-16T17:01:26.102" v="7" actId="478"/>
          <ac:picMkLst>
            <pc:docMk/>
            <pc:sldMk cId="967970232" sldId="349"/>
            <ac:picMk id="4811" creationId="{00000000-0000-0000-0000-000000000000}"/>
          </ac:picMkLst>
        </pc:picChg>
      </pc:sldChg>
      <pc:sldChg chg="addSp delSp modSp add mod">
        <pc:chgData name="Mir Gomez, Pablo" userId="8d3be07d-29e7-4312-aacb-6eda72c0d650" providerId="ADAL" clId="{D0E37CD6-3759-8541-98D3-0739EF79662D}" dt="2022-11-17T11:51:58.242" v="1757" actId="1076"/>
        <pc:sldMkLst>
          <pc:docMk/>
          <pc:sldMk cId="3283361787" sldId="350"/>
        </pc:sldMkLst>
        <pc:picChg chg="del">
          <ac:chgData name="Mir Gomez, Pablo" userId="8d3be07d-29e7-4312-aacb-6eda72c0d650" providerId="ADAL" clId="{D0E37CD6-3759-8541-98D3-0739EF79662D}" dt="2022-11-17T11:51:18.880" v="1747" actId="478"/>
          <ac:picMkLst>
            <pc:docMk/>
            <pc:sldMk cId="3283361787" sldId="350"/>
            <ac:picMk id="2" creationId="{D7C1D3B1-8A6F-5CC4-41CF-7E331581E103}"/>
          </ac:picMkLst>
        </pc:picChg>
        <pc:picChg chg="del">
          <ac:chgData name="Mir Gomez, Pablo" userId="8d3be07d-29e7-4312-aacb-6eda72c0d650" providerId="ADAL" clId="{D0E37CD6-3759-8541-98D3-0739EF79662D}" dt="2022-11-17T11:51:18.880" v="1747" actId="478"/>
          <ac:picMkLst>
            <pc:docMk/>
            <pc:sldMk cId="3283361787" sldId="350"/>
            <ac:picMk id="3" creationId="{877981C8-99B7-2192-FD36-24B059611E57}"/>
          </ac:picMkLst>
        </pc:picChg>
        <pc:picChg chg="del">
          <ac:chgData name="Mir Gomez, Pablo" userId="8d3be07d-29e7-4312-aacb-6eda72c0d650" providerId="ADAL" clId="{D0E37CD6-3759-8541-98D3-0739EF79662D}" dt="2022-11-17T11:51:18.880" v="1747" actId="478"/>
          <ac:picMkLst>
            <pc:docMk/>
            <pc:sldMk cId="3283361787" sldId="350"/>
            <ac:picMk id="4" creationId="{D3C43E27-9822-629F-CD8E-EC4907A1AE83}"/>
          </ac:picMkLst>
        </pc:picChg>
        <pc:picChg chg="add mod">
          <ac:chgData name="Mir Gomez, Pablo" userId="8d3be07d-29e7-4312-aacb-6eda72c0d650" providerId="ADAL" clId="{D0E37CD6-3759-8541-98D3-0739EF79662D}" dt="2022-11-17T11:51:41.921" v="1751" actId="1076"/>
          <ac:picMkLst>
            <pc:docMk/>
            <pc:sldMk cId="3283361787" sldId="350"/>
            <ac:picMk id="5" creationId="{5008597B-47B2-A299-5A21-452991404165}"/>
          </ac:picMkLst>
        </pc:picChg>
        <pc:picChg chg="add mod">
          <ac:chgData name="Mir Gomez, Pablo" userId="8d3be07d-29e7-4312-aacb-6eda72c0d650" providerId="ADAL" clId="{D0E37CD6-3759-8541-98D3-0739EF79662D}" dt="2022-11-17T11:51:53.194" v="1754" actId="1076"/>
          <ac:picMkLst>
            <pc:docMk/>
            <pc:sldMk cId="3283361787" sldId="350"/>
            <ac:picMk id="6" creationId="{31301036-ACFC-5ED8-9708-231224A7E9A0}"/>
          </ac:picMkLst>
        </pc:picChg>
        <pc:picChg chg="add mod">
          <ac:chgData name="Mir Gomez, Pablo" userId="8d3be07d-29e7-4312-aacb-6eda72c0d650" providerId="ADAL" clId="{D0E37CD6-3759-8541-98D3-0739EF79662D}" dt="2022-11-17T11:51:58.242" v="1757" actId="1076"/>
          <ac:picMkLst>
            <pc:docMk/>
            <pc:sldMk cId="3283361787" sldId="350"/>
            <ac:picMk id="7" creationId="{EA0F45B4-D391-1F74-47A0-EB0156635A24}"/>
          </ac:picMkLst>
        </pc:picChg>
      </pc:sldChg>
      <pc:sldMasterChg chg="modSp mod modSldLayout">
        <pc:chgData name="Mir Gomez, Pablo" userId="8d3be07d-29e7-4312-aacb-6eda72c0d650" providerId="ADAL" clId="{D0E37CD6-3759-8541-98D3-0739EF79662D}" dt="2022-11-16T17:01:29.559" v="683" actId="27636"/>
        <pc:sldMasterMkLst>
          <pc:docMk/>
          <pc:sldMasterMk cId="0" sldId="2147483648"/>
        </pc:sldMasterMkLst>
        <pc:spChg chg="mod">
          <ac:chgData name="Mir Gomez, Pablo" userId="8d3be07d-29e7-4312-aacb-6eda72c0d650" providerId="ADAL" clId="{D0E37CD6-3759-8541-98D3-0739EF79662D}" dt="2022-11-16T17:01:29.333" v="636" actId="27636"/>
          <ac:spMkLst>
            <pc:docMk/>
            <pc:sldMasterMk cId="0" sldId="2147483648"/>
            <ac:spMk id="141" creationId="{00000000-0000-0000-0000-000000000000}"/>
          </ac:spMkLst>
        </pc:spChg>
        <pc:spChg chg="mod">
          <ac:chgData name="Mir Gomez, Pablo" userId="8d3be07d-29e7-4312-aacb-6eda72c0d650" providerId="ADAL" clId="{D0E37CD6-3759-8541-98D3-0739EF79662D}" dt="2022-11-16T17:01:29.331" v="635" actId="27636"/>
          <ac:spMkLst>
            <pc:docMk/>
            <pc:sldMasterMk cId="0" sldId="2147483648"/>
            <ac:spMk id="142" creationId="{00000000-0000-0000-0000-000000000000}"/>
          </ac:spMkLst>
        </pc:spChg>
        <pc:sldLayoutChg chg="modSp mod">
          <pc:chgData name="Mir Gomez, Pablo" userId="8d3be07d-29e7-4312-aacb-6eda72c0d650" providerId="ADAL" clId="{D0E37CD6-3759-8541-98D3-0739EF79662D}" dt="2022-11-16T17:01:29.383" v="638" actId="27636"/>
          <pc:sldLayoutMkLst>
            <pc:docMk/>
            <pc:sldMasterMk cId="0" sldId="2147483648"/>
            <pc:sldLayoutMk cId="0" sldId="2147483660"/>
          </pc:sldLayoutMkLst>
          <pc:spChg chg="mod">
            <ac:chgData name="Mir Gomez, Pablo" userId="8d3be07d-29e7-4312-aacb-6eda72c0d650" providerId="ADAL" clId="{D0E37CD6-3759-8541-98D3-0739EF79662D}" dt="2022-11-16T17:01:29.381" v="637" actId="27636"/>
            <ac:spMkLst>
              <pc:docMk/>
              <pc:sldMasterMk cId="0" sldId="2147483648"/>
              <pc:sldLayoutMk cId="0" sldId="2147483660"/>
              <ac:spMk id="1251" creationId="{00000000-0000-0000-0000-000000000000}"/>
            </ac:spMkLst>
          </pc:spChg>
          <pc:spChg chg="mod">
            <ac:chgData name="Mir Gomez, Pablo" userId="8d3be07d-29e7-4312-aacb-6eda72c0d650" providerId="ADAL" clId="{D0E37CD6-3759-8541-98D3-0739EF79662D}" dt="2022-11-16T17:01:29.383" v="638" actId="27636"/>
            <ac:spMkLst>
              <pc:docMk/>
              <pc:sldMasterMk cId="0" sldId="2147483648"/>
              <pc:sldLayoutMk cId="0" sldId="2147483660"/>
              <ac:spMk id="1252" creationId="{00000000-0000-0000-0000-000000000000}"/>
            </ac:spMkLst>
          </pc:spChg>
        </pc:sldLayoutChg>
        <pc:sldLayoutChg chg="modSp mod">
          <pc:chgData name="Mir Gomez, Pablo" userId="8d3be07d-29e7-4312-aacb-6eda72c0d650" providerId="ADAL" clId="{D0E37CD6-3759-8541-98D3-0739EF79662D}" dt="2022-11-16T17:01:29.559" v="683" actId="27636"/>
          <pc:sldLayoutMkLst>
            <pc:docMk/>
            <pc:sldMasterMk cId="0" sldId="2147483648"/>
            <pc:sldLayoutMk cId="0" sldId="2147483663"/>
          </pc:sldLayoutMkLst>
          <pc:spChg chg="mod">
            <ac:chgData name="Mir Gomez, Pablo" userId="8d3be07d-29e7-4312-aacb-6eda72c0d650" providerId="ADAL" clId="{D0E37CD6-3759-8541-98D3-0739EF79662D}" dt="2022-11-16T17:01:29.540" v="662" actId="27636"/>
            <ac:spMkLst>
              <pc:docMk/>
              <pc:sldMasterMk cId="0" sldId="2147483648"/>
              <pc:sldLayoutMk cId="0" sldId="2147483663"/>
              <ac:spMk id="1424" creationId="{00000000-0000-0000-0000-000000000000}"/>
            </ac:spMkLst>
          </pc:spChg>
          <pc:spChg chg="mod">
            <ac:chgData name="Mir Gomez, Pablo" userId="8d3be07d-29e7-4312-aacb-6eda72c0d650" providerId="ADAL" clId="{D0E37CD6-3759-8541-98D3-0739EF79662D}" dt="2022-11-16T17:01:29.541" v="663" actId="27636"/>
            <ac:spMkLst>
              <pc:docMk/>
              <pc:sldMasterMk cId="0" sldId="2147483648"/>
              <pc:sldLayoutMk cId="0" sldId="2147483663"/>
              <ac:spMk id="1427" creationId="{00000000-0000-0000-0000-000000000000}"/>
            </ac:spMkLst>
          </pc:spChg>
          <pc:spChg chg="mod">
            <ac:chgData name="Mir Gomez, Pablo" userId="8d3be07d-29e7-4312-aacb-6eda72c0d650" providerId="ADAL" clId="{D0E37CD6-3759-8541-98D3-0739EF79662D}" dt="2022-11-16T17:01:29.538" v="660" actId="27636"/>
            <ac:spMkLst>
              <pc:docMk/>
              <pc:sldMasterMk cId="0" sldId="2147483648"/>
              <pc:sldLayoutMk cId="0" sldId="2147483663"/>
              <ac:spMk id="1430" creationId="{00000000-0000-0000-0000-000000000000}"/>
            </ac:spMkLst>
          </pc:spChg>
          <pc:spChg chg="mod">
            <ac:chgData name="Mir Gomez, Pablo" userId="8d3be07d-29e7-4312-aacb-6eda72c0d650" providerId="ADAL" clId="{D0E37CD6-3759-8541-98D3-0739EF79662D}" dt="2022-11-16T17:01:29.539" v="661" actId="27636"/>
            <ac:spMkLst>
              <pc:docMk/>
              <pc:sldMasterMk cId="0" sldId="2147483648"/>
              <pc:sldLayoutMk cId="0" sldId="2147483663"/>
              <ac:spMk id="1433" creationId="{00000000-0000-0000-0000-000000000000}"/>
            </ac:spMkLst>
          </pc:spChg>
          <pc:spChg chg="mod">
            <ac:chgData name="Mir Gomez, Pablo" userId="8d3be07d-29e7-4312-aacb-6eda72c0d650" providerId="ADAL" clId="{D0E37CD6-3759-8541-98D3-0739EF79662D}" dt="2022-11-16T17:01:29.537" v="659" actId="27636"/>
            <ac:spMkLst>
              <pc:docMk/>
              <pc:sldMasterMk cId="0" sldId="2147483648"/>
              <pc:sldLayoutMk cId="0" sldId="2147483663"/>
              <ac:spMk id="1439" creationId="{00000000-0000-0000-0000-000000000000}"/>
            </ac:spMkLst>
          </pc:spChg>
          <pc:spChg chg="mod">
            <ac:chgData name="Mir Gomez, Pablo" userId="8d3be07d-29e7-4312-aacb-6eda72c0d650" providerId="ADAL" clId="{D0E37CD6-3759-8541-98D3-0739EF79662D}" dt="2022-11-16T17:01:29.535" v="656" actId="27636"/>
            <ac:spMkLst>
              <pc:docMk/>
              <pc:sldMasterMk cId="0" sldId="2147483648"/>
              <pc:sldLayoutMk cId="0" sldId="2147483663"/>
              <ac:spMk id="1442" creationId="{00000000-0000-0000-0000-000000000000}"/>
            </ac:spMkLst>
          </pc:spChg>
          <pc:spChg chg="mod">
            <ac:chgData name="Mir Gomez, Pablo" userId="8d3be07d-29e7-4312-aacb-6eda72c0d650" providerId="ADAL" clId="{D0E37CD6-3759-8541-98D3-0739EF79662D}" dt="2022-11-16T17:01:29.551" v="674" actId="27636"/>
            <ac:spMkLst>
              <pc:docMk/>
              <pc:sldMasterMk cId="0" sldId="2147483648"/>
              <pc:sldLayoutMk cId="0" sldId="2147483663"/>
              <ac:spMk id="1445" creationId="{00000000-0000-0000-0000-000000000000}"/>
            </ac:spMkLst>
          </pc:spChg>
          <pc:spChg chg="mod">
            <ac:chgData name="Mir Gomez, Pablo" userId="8d3be07d-29e7-4312-aacb-6eda72c0d650" providerId="ADAL" clId="{D0E37CD6-3759-8541-98D3-0739EF79662D}" dt="2022-11-16T17:01:29.552" v="675" actId="27636"/>
            <ac:spMkLst>
              <pc:docMk/>
              <pc:sldMasterMk cId="0" sldId="2147483648"/>
              <pc:sldLayoutMk cId="0" sldId="2147483663"/>
              <ac:spMk id="1448" creationId="{00000000-0000-0000-0000-000000000000}"/>
            </ac:spMkLst>
          </pc:spChg>
          <pc:spChg chg="mod">
            <ac:chgData name="Mir Gomez, Pablo" userId="8d3be07d-29e7-4312-aacb-6eda72c0d650" providerId="ADAL" clId="{D0E37CD6-3759-8541-98D3-0739EF79662D}" dt="2022-11-16T17:01:29.528" v="649" actId="27636"/>
            <ac:spMkLst>
              <pc:docMk/>
              <pc:sldMasterMk cId="0" sldId="2147483648"/>
              <pc:sldLayoutMk cId="0" sldId="2147483663"/>
              <ac:spMk id="1451" creationId="{00000000-0000-0000-0000-000000000000}"/>
            </ac:spMkLst>
          </pc:spChg>
          <pc:spChg chg="mod">
            <ac:chgData name="Mir Gomez, Pablo" userId="8d3be07d-29e7-4312-aacb-6eda72c0d650" providerId="ADAL" clId="{D0E37CD6-3759-8541-98D3-0739EF79662D}" dt="2022-11-16T17:01:29.530" v="651" actId="27636"/>
            <ac:spMkLst>
              <pc:docMk/>
              <pc:sldMasterMk cId="0" sldId="2147483648"/>
              <pc:sldLayoutMk cId="0" sldId="2147483663"/>
              <ac:spMk id="1454" creationId="{00000000-0000-0000-0000-000000000000}"/>
            </ac:spMkLst>
          </pc:spChg>
          <pc:spChg chg="mod">
            <ac:chgData name="Mir Gomez, Pablo" userId="8d3be07d-29e7-4312-aacb-6eda72c0d650" providerId="ADAL" clId="{D0E37CD6-3759-8541-98D3-0739EF79662D}" dt="2022-11-16T17:01:29.524" v="645" actId="27636"/>
            <ac:spMkLst>
              <pc:docMk/>
              <pc:sldMasterMk cId="0" sldId="2147483648"/>
              <pc:sldLayoutMk cId="0" sldId="2147483663"/>
              <ac:spMk id="1457" creationId="{00000000-0000-0000-0000-000000000000}"/>
            </ac:spMkLst>
          </pc:spChg>
          <pc:spChg chg="mod">
            <ac:chgData name="Mir Gomez, Pablo" userId="8d3be07d-29e7-4312-aacb-6eda72c0d650" providerId="ADAL" clId="{D0E37CD6-3759-8541-98D3-0739EF79662D}" dt="2022-11-16T17:01:29.526" v="647" actId="27636"/>
            <ac:spMkLst>
              <pc:docMk/>
              <pc:sldMasterMk cId="0" sldId="2147483648"/>
              <pc:sldLayoutMk cId="0" sldId="2147483663"/>
              <ac:spMk id="1460" creationId="{00000000-0000-0000-0000-000000000000}"/>
            </ac:spMkLst>
          </pc:spChg>
          <pc:spChg chg="mod">
            <ac:chgData name="Mir Gomez, Pablo" userId="8d3be07d-29e7-4312-aacb-6eda72c0d650" providerId="ADAL" clId="{D0E37CD6-3759-8541-98D3-0739EF79662D}" dt="2022-11-16T17:01:29.520" v="641" actId="27636"/>
            <ac:spMkLst>
              <pc:docMk/>
              <pc:sldMasterMk cId="0" sldId="2147483648"/>
              <pc:sldLayoutMk cId="0" sldId="2147483663"/>
              <ac:spMk id="1463" creationId="{00000000-0000-0000-0000-000000000000}"/>
            </ac:spMkLst>
          </pc:spChg>
          <pc:spChg chg="mod">
            <ac:chgData name="Mir Gomez, Pablo" userId="8d3be07d-29e7-4312-aacb-6eda72c0d650" providerId="ADAL" clId="{D0E37CD6-3759-8541-98D3-0739EF79662D}" dt="2022-11-16T17:01:29.522" v="643" actId="27636"/>
            <ac:spMkLst>
              <pc:docMk/>
              <pc:sldMasterMk cId="0" sldId="2147483648"/>
              <pc:sldLayoutMk cId="0" sldId="2147483663"/>
              <ac:spMk id="1466" creationId="{00000000-0000-0000-0000-000000000000}"/>
            </ac:spMkLst>
          </pc:spChg>
          <pc:spChg chg="mod">
            <ac:chgData name="Mir Gomez, Pablo" userId="8d3be07d-29e7-4312-aacb-6eda72c0d650" providerId="ADAL" clId="{D0E37CD6-3759-8541-98D3-0739EF79662D}" dt="2022-11-16T17:01:29.558" v="682" actId="27636"/>
            <ac:spMkLst>
              <pc:docMk/>
              <pc:sldMasterMk cId="0" sldId="2147483648"/>
              <pc:sldLayoutMk cId="0" sldId="2147483663"/>
              <ac:spMk id="1469" creationId="{00000000-0000-0000-0000-000000000000}"/>
            </ac:spMkLst>
          </pc:spChg>
          <pc:spChg chg="mod">
            <ac:chgData name="Mir Gomez, Pablo" userId="8d3be07d-29e7-4312-aacb-6eda72c0d650" providerId="ADAL" clId="{D0E37CD6-3759-8541-98D3-0739EF79662D}" dt="2022-11-16T17:01:29.518" v="639" actId="27636"/>
            <ac:spMkLst>
              <pc:docMk/>
              <pc:sldMasterMk cId="0" sldId="2147483648"/>
              <pc:sldLayoutMk cId="0" sldId="2147483663"/>
              <ac:spMk id="1472" creationId="{00000000-0000-0000-0000-000000000000}"/>
            </ac:spMkLst>
          </pc:spChg>
          <pc:spChg chg="mod">
            <ac:chgData name="Mir Gomez, Pablo" userId="8d3be07d-29e7-4312-aacb-6eda72c0d650" providerId="ADAL" clId="{D0E37CD6-3759-8541-98D3-0739EF79662D}" dt="2022-11-16T17:01:29.523" v="644" actId="27636"/>
            <ac:spMkLst>
              <pc:docMk/>
              <pc:sldMasterMk cId="0" sldId="2147483648"/>
              <pc:sldLayoutMk cId="0" sldId="2147483663"/>
              <ac:spMk id="1475" creationId="{00000000-0000-0000-0000-000000000000}"/>
            </ac:spMkLst>
          </pc:spChg>
          <pc:spChg chg="mod">
            <ac:chgData name="Mir Gomez, Pablo" userId="8d3be07d-29e7-4312-aacb-6eda72c0d650" providerId="ADAL" clId="{D0E37CD6-3759-8541-98D3-0739EF79662D}" dt="2022-11-16T17:01:29.525" v="646" actId="27636"/>
            <ac:spMkLst>
              <pc:docMk/>
              <pc:sldMasterMk cId="0" sldId="2147483648"/>
              <pc:sldLayoutMk cId="0" sldId="2147483663"/>
              <ac:spMk id="1478" creationId="{00000000-0000-0000-0000-000000000000}"/>
            </ac:spMkLst>
          </pc:spChg>
          <pc:spChg chg="mod">
            <ac:chgData name="Mir Gomez, Pablo" userId="8d3be07d-29e7-4312-aacb-6eda72c0d650" providerId="ADAL" clId="{D0E37CD6-3759-8541-98D3-0739EF79662D}" dt="2022-11-16T17:01:29.519" v="640" actId="27636"/>
            <ac:spMkLst>
              <pc:docMk/>
              <pc:sldMasterMk cId="0" sldId="2147483648"/>
              <pc:sldLayoutMk cId="0" sldId="2147483663"/>
              <ac:spMk id="1481" creationId="{00000000-0000-0000-0000-000000000000}"/>
            </ac:spMkLst>
          </pc:spChg>
          <pc:spChg chg="mod">
            <ac:chgData name="Mir Gomez, Pablo" userId="8d3be07d-29e7-4312-aacb-6eda72c0d650" providerId="ADAL" clId="{D0E37CD6-3759-8541-98D3-0739EF79662D}" dt="2022-11-16T17:01:29.521" v="642" actId="27636"/>
            <ac:spMkLst>
              <pc:docMk/>
              <pc:sldMasterMk cId="0" sldId="2147483648"/>
              <pc:sldLayoutMk cId="0" sldId="2147483663"/>
              <ac:spMk id="1484" creationId="{00000000-0000-0000-0000-000000000000}"/>
            </ac:spMkLst>
          </pc:spChg>
          <pc:spChg chg="mod">
            <ac:chgData name="Mir Gomez, Pablo" userId="8d3be07d-29e7-4312-aacb-6eda72c0d650" providerId="ADAL" clId="{D0E37CD6-3759-8541-98D3-0739EF79662D}" dt="2022-11-16T17:01:29.557" v="681" actId="27636"/>
            <ac:spMkLst>
              <pc:docMk/>
              <pc:sldMasterMk cId="0" sldId="2147483648"/>
              <pc:sldLayoutMk cId="0" sldId="2147483663"/>
              <ac:spMk id="1487" creationId="{00000000-0000-0000-0000-000000000000}"/>
            </ac:spMkLst>
          </pc:spChg>
          <pc:spChg chg="mod">
            <ac:chgData name="Mir Gomez, Pablo" userId="8d3be07d-29e7-4312-aacb-6eda72c0d650" providerId="ADAL" clId="{D0E37CD6-3759-8541-98D3-0739EF79662D}" dt="2022-11-16T17:01:29.559" v="683" actId="27636"/>
            <ac:spMkLst>
              <pc:docMk/>
              <pc:sldMasterMk cId="0" sldId="2147483648"/>
              <pc:sldLayoutMk cId="0" sldId="2147483663"/>
              <ac:spMk id="1490" creationId="{00000000-0000-0000-0000-000000000000}"/>
            </ac:spMkLst>
          </pc:spChg>
          <pc:spChg chg="mod">
            <ac:chgData name="Mir Gomez, Pablo" userId="8d3be07d-29e7-4312-aacb-6eda72c0d650" providerId="ADAL" clId="{D0E37CD6-3759-8541-98D3-0739EF79662D}" dt="2022-11-16T17:01:29.556" v="679" actId="27636"/>
            <ac:spMkLst>
              <pc:docMk/>
              <pc:sldMasterMk cId="0" sldId="2147483648"/>
              <pc:sldLayoutMk cId="0" sldId="2147483663"/>
              <ac:spMk id="1493" creationId="{00000000-0000-0000-0000-000000000000}"/>
            </ac:spMkLst>
          </pc:spChg>
          <pc:spChg chg="mod">
            <ac:chgData name="Mir Gomez, Pablo" userId="8d3be07d-29e7-4312-aacb-6eda72c0d650" providerId="ADAL" clId="{D0E37CD6-3759-8541-98D3-0739EF79662D}" dt="2022-11-16T17:01:29.557" v="680" actId="27636"/>
            <ac:spMkLst>
              <pc:docMk/>
              <pc:sldMasterMk cId="0" sldId="2147483648"/>
              <pc:sldLayoutMk cId="0" sldId="2147483663"/>
              <ac:spMk id="1496" creationId="{00000000-0000-0000-0000-000000000000}"/>
            </ac:spMkLst>
          </pc:spChg>
          <pc:spChg chg="mod">
            <ac:chgData name="Mir Gomez, Pablo" userId="8d3be07d-29e7-4312-aacb-6eda72c0d650" providerId="ADAL" clId="{D0E37CD6-3759-8541-98D3-0739EF79662D}" dt="2022-11-16T17:01:29.536" v="657" actId="27636"/>
            <ac:spMkLst>
              <pc:docMk/>
              <pc:sldMasterMk cId="0" sldId="2147483648"/>
              <pc:sldLayoutMk cId="0" sldId="2147483663"/>
              <ac:spMk id="1500" creationId="{00000000-0000-0000-0000-000000000000}"/>
            </ac:spMkLst>
          </pc:spChg>
          <pc:spChg chg="mod">
            <ac:chgData name="Mir Gomez, Pablo" userId="8d3be07d-29e7-4312-aacb-6eda72c0d650" providerId="ADAL" clId="{D0E37CD6-3759-8541-98D3-0739EF79662D}" dt="2022-11-16T17:01:29.536" v="658" actId="27636"/>
            <ac:spMkLst>
              <pc:docMk/>
              <pc:sldMasterMk cId="0" sldId="2147483648"/>
              <pc:sldLayoutMk cId="0" sldId="2147483663"/>
              <ac:spMk id="1503" creationId="{00000000-0000-0000-0000-000000000000}"/>
            </ac:spMkLst>
          </pc:spChg>
          <pc:spChg chg="mod">
            <ac:chgData name="Mir Gomez, Pablo" userId="8d3be07d-29e7-4312-aacb-6eda72c0d650" providerId="ADAL" clId="{D0E37CD6-3759-8541-98D3-0739EF79662D}" dt="2022-11-16T17:01:29.533" v="654" actId="27636"/>
            <ac:spMkLst>
              <pc:docMk/>
              <pc:sldMasterMk cId="0" sldId="2147483648"/>
              <pc:sldLayoutMk cId="0" sldId="2147483663"/>
              <ac:spMk id="1506" creationId="{00000000-0000-0000-0000-000000000000}"/>
            </ac:spMkLst>
          </pc:spChg>
          <pc:spChg chg="mod">
            <ac:chgData name="Mir Gomez, Pablo" userId="8d3be07d-29e7-4312-aacb-6eda72c0d650" providerId="ADAL" clId="{D0E37CD6-3759-8541-98D3-0739EF79662D}" dt="2022-11-16T17:01:29.534" v="655" actId="27636"/>
            <ac:spMkLst>
              <pc:docMk/>
              <pc:sldMasterMk cId="0" sldId="2147483648"/>
              <pc:sldLayoutMk cId="0" sldId="2147483663"/>
              <ac:spMk id="1509" creationId="{00000000-0000-0000-0000-000000000000}"/>
            </ac:spMkLst>
          </pc:spChg>
          <pc:spChg chg="mod">
            <ac:chgData name="Mir Gomez, Pablo" userId="8d3be07d-29e7-4312-aacb-6eda72c0d650" providerId="ADAL" clId="{D0E37CD6-3759-8541-98D3-0739EF79662D}" dt="2022-11-16T17:01:29.531" v="652" actId="27636"/>
            <ac:spMkLst>
              <pc:docMk/>
              <pc:sldMasterMk cId="0" sldId="2147483648"/>
              <pc:sldLayoutMk cId="0" sldId="2147483663"/>
              <ac:spMk id="1512" creationId="{00000000-0000-0000-0000-000000000000}"/>
            </ac:spMkLst>
          </pc:spChg>
          <pc:spChg chg="mod">
            <ac:chgData name="Mir Gomez, Pablo" userId="8d3be07d-29e7-4312-aacb-6eda72c0d650" providerId="ADAL" clId="{D0E37CD6-3759-8541-98D3-0739EF79662D}" dt="2022-11-16T17:01:29.532" v="653" actId="27636"/>
            <ac:spMkLst>
              <pc:docMk/>
              <pc:sldMasterMk cId="0" sldId="2147483648"/>
              <pc:sldLayoutMk cId="0" sldId="2147483663"/>
              <ac:spMk id="1515" creationId="{00000000-0000-0000-0000-000000000000}"/>
            </ac:spMkLst>
          </pc:spChg>
          <pc:spChg chg="mod">
            <ac:chgData name="Mir Gomez, Pablo" userId="8d3be07d-29e7-4312-aacb-6eda72c0d650" providerId="ADAL" clId="{D0E37CD6-3759-8541-98D3-0739EF79662D}" dt="2022-11-16T17:01:29.527" v="648" actId="27636"/>
            <ac:spMkLst>
              <pc:docMk/>
              <pc:sldMasterMk cId="0" sldId="2147483648"/>
              <pc:sldLayoutMk cId="0" sldId="2147483663"/>
              <ac:spMk id="1518" creationId="{00000000-0000-0000-0000-000000000000}"/>
            </ac:spMkLst>
          </pc:spChg>
          <pc:spChg chg="mod">
            <ac:chgData name="Mir Gomez, Pablo" userId="8d3be07d-29e7-4312-aacb-6eda72c0d650" providerId="ADAL" clId="{D0E37CD6-3759-8541-98D3-0739EF79662D}" dt="2022-11-16T17:01:29.529" v="650" actId="27636"/>
            <ac:spMkLst>
              <pc:docMk/>
              <pc:sldMasterMk cId="0" sldId="2147483648"/>
              <pc:sldLayoutMk cId="0" sldId="2147483663"/>
              <ac:spMk id="1521" creationId="{00000000-0000-0000-0000-000000000000}"/>
            </ac:spMkLst>
          </pc:spChg>
          <pc:spChg chg="mod">
            <ac:chgData name="Mir Gomez, Pablo" userId="8d3be07d-29e7-4312-aacb-6eda72c0d650" providerId="ADAL" clId="{D0E37CD6-3759-8541-98D3-0739EF79662D}" dt="2022-11-16T17:01:29.550" v="673" actId="27636"/>
            <ac:spMkLst>
              <pc:docMk/>
              <pc:sldMasterMk cId="0" sldId="2147483648"/>
              <pc:sldLayoutMk cId="0" sldId="2147483663"/>
              <ac:spMk id="1524" creationId="{00000000-0000-0000-0000-000000000000}"/>
            </ac:spMkLst>
          </pc:spChg>
          <pc:spChg chg="mod">
            <ac:chgData name="Mir Gomez, Pablo" userId="8d3be07d-29e7-4312-aacb-6eda72c0d650" providerId="ADAL" clId="{D0E37CD6-3759-8541-98D3-0739EF79662D}" dt="2022-11-16T17:01:29.549" v="671" actId="27636"/>
            <ac:spMkLst>
              <pc:docMk/>
              <pc:sldMasterMk cId="0" sldId="2147483648"/>
              <pc:sldLayoutMk cId="0" sldId="2147483663"/>
              <ac:spMk id="1530" creationId="{00000000-0000-0000-0000-000000000000}"/>
            </ac:spMkLst>
          </pc:spChg>
          <pc:spChg chg="mod">
            <ac:chgData name="Mir Gomez, Pablo" userId="8d3be07d-29e7-4312-aacb-6eda72c0d650" providerId="ADAL" clId="{D0E37CD6-3759-8541-98D3-0739EF79662D}" dt="2022-11-16T17:01:29.550" v="672" actId="27636"/>
            <ac:spMkLst>
              <pc:docMk/>
              <pc:sldMasterMk cId="0" sldId="2147483648"/>
              <pc:sldLayoutMk cId="0" sldId="2147483663"/>
              <ac:spMk id="1533" creationId="{00000000-0000-0000-0000-000000000000}"/>
            </ac:spMkLst>
          </pc:spChg>
          <pc:spChg chg="mod">
            <ac:chgData name="Mir Gomez, Pablo" userId="8d3be07d-29e7-4312-aacb-6eda72c0d650" providerId="ADAL" clId="{D0E37CD6-3759-8541-98D3-0739EF79662D}" dt="2022-11-16T17:01:29.547" v="669" actId="27636"/>
            <ac:spMkLst>
              <pc:docMk/>
              <pc:sldMasterMk cId="0" sldId="2147483648"/>
              <pc:sldLayoutMk cId="0" sldId="2147483663"/>
              <ac:spMk id="1536" creationId="{00000000-0000-0000-0000-000000000000}"/>
            </ac:spMkLst>
          </pc:spChg>
          <pc:spChg chg="mod">
            <ac:chgData name="Mir Gomez, Pablo" userId="8d3be07d-29e7-4312-aacb-6eda72c0d650" providerId="ADAL" clId="{D0E37CD6-3759-8541-98D3-0739EF79662D}" dt="2022-11-16T17:01:29.548" v="670" actId="27636"/>
            <ac:spMkLst>
              <pc:docMk/>
              <pc:sldMasterMk cId="0" sldId="2147483648"/>
              <pc:sldLayoutMk cId="0" sldId="2147483663"/>
              <ac:spMk id="1539" creationId="{00000000-0000-0000-0000-000000000000}"/>
            </ac:spMkLst>
          </pc:spChg>
          <pc:spChg chg="mod">
            <ac:chgData name="Mir Gomez, Pablo" userId="8d3be07d-29e7-4312-aacb-6eda72c0d650" providerId="ADAL" clId="{D0E37CD6-3759-8541-98D3-0739EF79662D}" dt="2022-11-16T17:01:29.545" v="667" actId="27636"/>
            <ac:spMkLst>
              <pc:docMk/>
              <pc:sldMasterMk cId="0" sldId="2147483648"/>
              <pc:sldLayoutMk cId="0" sldId="2147483663"/>
              <ac:spMk id="1542" creationId="{00000000-0000-0000-0000-000000000000}"/>
            </ac:spMkLst>
          </pc:spChg>
          <pc:spChg chg="mod">
            <ac:chgData name="Mir Gomez, Pablo" userId="8d3be07d-29e7-4312-aacb-6eda72c0d650" providerId="ADAL" clId="{D0E37CD6-3759-8541-98D3-0739EF79662D}" dt="2022-11-16T17:01:29.546" v="668" actId="27636"/>
            <ac:spMkLst>
              <pc:docMk/>
              <pc:sldMasterMk cId="0" sldId="2147483648"/>
              <pc:sldLayoutMk cId="0" sldId="2147483663"/>
              <ac:spMk id="1545" creationId="{00000000-0000-0000-0000-000000000000}"/>
            </ac:spMkLst>
          </pc:spChg>
          <pc:spChg chg="mod">
            <ac:chgData name="Mir Gomez, Pablo" userId="8d3be07d-29e7-4312-aacb-6eda72c0d650" providerId="ADAL" clId="{D0E37CD6-3759-8541-98D3-0739EF79662D}" dt="2022-11-16T17:01:29.554" v="677" actId="27636"/>
            <ac:spMkLst>
              <pc:docMk/>
              <pc:sldMasterMk cId="0" sldId="2147483648"/>
              <pc:sldLayoutMk cId="0" sldId="2147483663"/>
              <ac:spMk id="1548" creationId="{00000000-0000-0000-0000-000000000000}"/>
            </ac:spMkLst>
          </pc:spChg>
          <pc:spChg chg="mod">
            <ac:chgData name="Mir Gomez, Pablo" userId="8d3be07d-29e7-4312-aacb-6eda72c0d650" providerId="ADAL" clId="{D0E37CD6-3759-8541-98D3-0739EF79662D}" dt="2022-11-16T17:01:29.555" v="678" actId="27636"/>
            <ac:spMkLst>
              <pc:docMk/>
              <pc:sldMasterMk cId="0" sldId="2147483648"/>
              <pc:sldLayoutMk cId="0" sldId="2147483663"/>
              <ac:spMk id="1551" creationId="{00000000-0000-0000-0000-000000000000}"/>
            </ac:spMkLst>
          </pc:spChg>
          <pc:spChg chg="mod">
            <ac:chgData name="Mir Gomez, Pablo" userId="8d3be07d-29e7-4312-aacb-6eda72c0d650" providerId="ADAL" clId="{D0E37CD6-3759-8541-98D3-0739EF79662D}" dt="2022-11-16T17:01:29.553" v="676" actId="27636"/>
            <ac:spMkLst>
              <pc:docMk/>
              <pc:sldMasterMk cId="0" sldId="2147483648"/>
              <pc:sldLayoutMk cId="0" sldId="2147483663"/>
              <ac:spMk id="1554" creationId="{00000000-0000-0000-0000-000000000000}"/>
            </ac:spMkLst>
          </pc:spChg>
          <pc:spChg chg="mod">
            <ac:chgData name="Mir Gomez, Pablo" userId="8d3be07d-29e7-4312-aacb-6eda72c0d650" providerId="ADAL" clId="{D0E37CD6-3759-8541-98D3-0739EF79662D}" dt="2022-11-16T17:01:29.544" v="666" actId="27636"/>
            <ac:spMkLst>
              <pc:docMk/>
              <pc:sldMasterMk cId="0" sldId="2147483648"/>
              <pc:sldLayoutMk cId="0" sldId="2147483663"/>
              <ac:spMk id="1557" creationId="{00000000-0000-0000-0000-000000000000}"/>
            </ac:spMkLst>
          </pc:spChg>
          <pc:spChg chg="mod">
            <ac:chgData name="Mir Gomez, Pablo" userId="8d3be07d-29e7-4312-aacb-6eda72c0d650" providerId="ADAL" clId="{D0E37CD6-3759-8541-98D3-0739EF79662D}" dt="2022-11-16T17:01:29.544" v="665" actId="27636"/>
            <ac:spMkLst>
              <pc:docMk/>
              <pc:sldMasterMk cId="0" sldId="2147483648"/>
              <pc:sldLayoutMk cId="0" sldId="2147483663"/>
              <ac:spMk id="1564" creationId="{00000000-0000-0000-0000-000000000000}"/>
            </ac:spMkLst>
          </pc:spChg>
          <pc:spChg chg="mod">
            <ac:chgData name="Mir Gomez, Pablo" userId="8d3be07d-29e7-4312-aacb-6eda72c0d650" providerId="ADAL" clId="{D0E37CD6-3759-8541-98D3-0739EF79662D}" dt="2022-11-16T17:01:29.542" v="664" actId="27636"/>
            <ac:spMkLst>
              <pc:docMk/>
              <pc:sldMasterMk cId="0" sldId="2147483648"/>
              <pc:sldLayoutMk cId="0" sldId="2147483663"/>
              <ac:spMk id="1565" creationId="{00000000-0000-0000-0000-000000000000}"/>
            </ac:spMkLst>
          </pc:spChg>
        </pc:sldLayoutChg>
      </pc:sldMasterChg>
    </pc:docChg>
  </pc:docChgLst>
  <pc:docChgLst>
    <pc:chgData name="Mir Gomez, Pablo" userId="8d3be07d-29e7-4312-aacb-6eda72c0d650" providerId="ADAL" clId="{AEF5730A-22C6-D746-AFD9-6972D7C0F5B0}"/>
    <pc:docChg chg="undo custSel modSld">
      <pc:chgData name="Mir Gomez, Pablo" userId="8d3be07d-29e7-4312-aacb-6eda72c0d650" providerId="ADAL" clId="{AEF5730A-22C6-D746-AFD9-6972D7C0F5B0}" dt="2023-06-28T10:26:16.821" v="10" actId="1076"/>
      <pc:docMkLst>
        <pc:docMk/>
      </pc:docMkLst>
      <pc:sldChg chg="modSp mod">
        <pc:chgData name="Mir Gomez, Pablo" userId="8d3be07d-29e7-4312-aacb-6eda72c0d650" providerId="ADAL" clId="{AEF5730A-22C6-D746-AFD9-6972D7C0F5B0}" dt="2023-06-19T14:01:09.008" v="3" actId="14100"/>
        <pc:sldMkLst>
          <pc:docMk/>
          <pc:sldMk cId="0" sldId="311"/>
        </pc:sldMkLst>
        <pc:picChg chg="mod">
          <ac:chgData name="Mir Gomez, Pablo" userId="8d3be07d-29e7-4312-aacb-6eda72c0d650" providerId="ADAL" clId="{AEF5730A-22C6-D746-AFD9-6972D7C0F5B0}" dt="2023-06-19T14:01:09.008" v="3" actId="14100"/>
          <ac:picMkLst>
            <pc:docMk/>
            <pc:sldMk cId="0" sldId="311"/>
            <ac:picMk id="4791" creationId="{00000000-0000-0000-0000-000000000000}"/>
          </ac:picMkLst>
        </pc:picChg>
      </pc:sldChg>
      <pc:sldChg chg="addSp modSp mod">
        <pc:chgData name="Mir Gomez, Pablo" userId="8d3be07d-29e7-4312-aacb-6eda72c0d650" providerId="ADAL" clId="{AEF5730A-22C6-D746-AFD9-6972D7C0F5B0}" dt="2023-06-28T10:26:16.821" v="10" actId="1076"/>
        <pc:sldMkLst>
          <pc:docMk/>
          <pc:sldMk cId="0" sldId="320"/>
        </pc:sldMkLst>
        <pc:picChg chg="add mod">
          <ac:chgData name="Mir Gomez, Pablo" userId="8d3be07d-29e7-4312-aacb-6eda72c0d650" providerId="ADAL" clId="{AEF5730A-22C6-D746-AFD9-6972D7C0F5B0}" dt="2023-06-28T10:26:16.821" v="10" actId="1076"/>
          <ac:picMkLst>
            <pc:docMk/>
            <pc:sldMk cId="0" sldId="320"/>
            <ac:picMk id="2" creationId="{CF4BDF90-19F6-CAFD-F4CF-2084946F5219}"/>
          </ac:picMkLst>
        </pc:picChg>
        <pc:picChg chg="add mod">
          <ac:chgData name="Mir Gomez, Pablo" userId="8d3be07d-29e7-4312-aacb-6eda72c0d650" providerId="ADAL" clId="{AEF5730A-22C6-D746-AFD9-6972D7C0F5B0}" dt="2023-06-28T10:26:14.978" v="9" actId="1076"/>
          <ac:picMkLst>
            <pc:docMk/>
            <pc:sldMk cId="0" sldId="320"/>
            <ac:picMk id="3" creationId="{DD37D2D2-7CE1-17B0-31C4-7EE390A9F7DC}"/>
          </ac:picMkLst>
        </pc:picChg>
      </pc:sldChg>
      <pc:sldChg chg="modSp mod">
        <pc:chgData name="Mir Gomez, Pablo" userId="8d3be07d-29e7-4312-aacb-6eda72c0d650" providerId="ADAL" clId="{AEF5730A-22C6-D746-AFD9-6972D7C0F5B0}" dt="2023-06-19T15:38:56.066" v="4" actId="20577"/>
        <pc:sldMkLst>
          <pc:docMk/>
          <pc:sldMk cId="0" sldId="347"/>
        </pc:sldMkLst>
        <pc:spChg chg="mod">
          <ac:chgData name="Mir Gomez, Pablo" userId="8d3be07d-29e7-4312-aacb-6eda72c0d650" providerId="ADAL" clId="{AEF5730A-22C6-D746-AFD9-6972D7C0F5B0}" dt="2023-06-19T15:38:56.066" v="4" actId="20577"/>
          <ac:spMkLst>
            <pc:docMk/>
            <pc:sldMk cId="0" sldId="347"/>
            <ac:spMk id="682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2" name="Shape 16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03" name="Shape 16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900">
        <a:latin typeface="+mn-lt"/>
        <a:ea typeface="+mn-ea"/>
        <a:cs typeface="+mn-cs"/>
        <a:sym typeface="Ubuntu"/>
      </a:defRPr>
    </a:lvl1pPr>
    <a:lvl2pPr indent="228600" latinLnBrk="0">
      <a:defRPr sz="900">
        <a:latin typeface="+mn-lt"/>
        <a:ea typeface="+mn-ea"/>
        <a:cs typeface="+mn-cs"/>
        <a:sym typeface="Ubuntu"/>
      </a:defRPr>
    </a:lvl2pPr>
    <a:lvl3pPr indent="457200" latinLnBrk="0">
      <a:defRPr sz="900">
        <a:latin typeface="+mn-lt"/>
        <a:ea typeface="+mn-ea"/>
        <a:cs typeface="+mn-cs"/>
        <a:sym typeface="Ubuntu"/>
      </a:defRPr>
    </a:lvl3pPr>
    <a:lvl4pPr indent="685800" latinLnBrk="0">
      <a:defRPr sz="900">
        <a:latin typeface="+mn-lt"/>
        <a:ea typeface="+mn-ea"/>
        <a:cs typeface="+mn-cs"/>
        <a:sym typeface="Ubuntu"/>
      </a:defRPr>
    </a:lvl4pPr>
    <a:lvl5pPr indent="914400" latinLnBrk="0">
      <a:defRPr sz="900">
        <a:latin typeface="+mn-lt"/>
        <a:ea typeface="+mn-ea"/>
        <a:cs typeface="+mn-cs"/>
        <a:sym typeface="Ubuntu"/>
      </a:defRPr>
    </a:lvl5pPr>
    <a:lvl6pPr indent="1143000" latinLnBrk="0">
      <a:defRPr sz="900">
        <a:latin typeface="+mn-lt"/>
        <a:ea typeface="+mn-ea"/>
        <a:cs typeface="+mn-cs"/>
        <a:sym typeface="Ubuntu"/>
      </a:defRPr>
    </a:lvl6pPr>
    <a:lvl7pPr indent="1371600" latinLnBrk="0">
      <a:defRPr sz="900">
        <a:latin typeface="+mn-lt"/>
        <a:ea typeface="+mn-ea"/>
        <a:cs typeface="+mn-cs"/>
        <a:sym typeface="Ubuntu"/>
      </a:defRPr>
    </a:lvl7pPr>
    <a:lvl8pPr indent="1600200" latinLnBrk="0">
      <a:defRPr sz="900">
        <a:latin typeface="+mn-lt"/>
        <a:ea typeface="+mn-ea"/>
        <a:cs typeface="+mn-cs"/>
        <a:sym typeface="Ubuntu"/>
      </a:defRPr>
    </a:lvl8pPr>
    <a:lvl9pPr indent="1828800" latinLnBrk="0">
      <a:defRPr sz="900">
        <a:latin typeface="+mn-lt"/>
        <a:ea typeface="+mn-ea"/>
        <a:cs typeface="+mn-cs"/>
        <a:sym typeface="Ubuntu"/>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es-es/"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FFFFFF"/>
        </a:solidFill>
        <a:effectLst/>
      </p:bgPr>
    </p:bg>
    <p:spTree>
      <p:nvGrpSpPr>
        <p:cNvPr id="1" name=""/>
        <p:cNvGrpSpPr/>
        <p:nvPr/>
      </p:nvGrpSpPr>
      <p:grpSpPr>
        <a:xfrm>
          <a:off x="0" y="0"/>
          <a:ext cx="0" cy="0"/>
          <a:chOff x="0" y="0"/>
          <a:chExt cx="0" cy="0"/>
        </a:xfrm>
      </p:grpSpPr>
      <p:grpSp>
        <p:nvGrpSpPr>
          <p:cNvPr id="156" name="Rectangle 8"/>
          <p:cNvGrpSpPr/>
          <p:nvPr/>
        </p:nvGrpSpPr>
        <p:grpSpPr>
          <a:xfrm>
            <a:off x="12498102" y="115948"/>
            <a:ext cx="360022" cy="406822"/>
            <a:chOff x="0" y="0"/>
            <a:chExt cx="360020" cy="406821"/>
          </a:xfrm>
        </p:grpSpPr>
        <p:sp>
          <p:nvSpPr>
            <p:cNvPr id="154" name="Rectángulo"/>
            <p:cNvSpPr/>
            <p:nvPr/>
          </p:nvSpPr>
          <p:spPr>
            <a:xfrm>
              <a:off x="-1" y="-1"/>
              <a:ext cx="360022" cy="406822"/>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55" name="1…"/>
            <p:cNvSpPr/>
            <p:nvPr/>
          </p:nvSpPr>
          <p:spPr>
            <a:xfrm>
              <a:off x="-1" y="62158"/>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159" name="Rectangle 9"/>
          <p:cNvGrpSpPr/>
          <p:nvPr/>
        </p:nvGrpSpPr>
        <p:grpSpPr>
          <a:xfrm>
            <a:off x="12498102" y="533356"/>
            <a:ext cx="360022" cy="406824"/>
            <a:chOff x="0" y="-1"/>
            <a:chExt cx="360020" cy="406822"/>
          </a:xfrm>
        </p:grpSpPr>
        <p:sp>
          <p:nvSpPr>
            <p:cNvPr id="157" name="Rectángulo"/>
            <p:cNvSpPr/>
            <p:nvPr/>
          </p:nvSpPr>
          <p:spPr>
            <a:xfrm>
              <a:off x="-1" y="-2"/>
              <a:ext cx="36002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58" name="18…"/>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62" name="Rectangle 10"/>
          <p:cNvGrpSpPr/>
          <p:nvPr/>
        </p:nvGrpSpPr>
        <p:grpSpPr>
          <a:xfrm>
            <a:off x="12498102" y="950768"/>
            <a:ext cx="360022" cy="406824"/>
            <a:chOff x="0" y="-1"/>
            <a:chExt cx="360020" cy="406822"/>
          </a:xfrm>
        </p:grpSpPr>
        <p:sp>
          <p:nvSpPr>
            <p:cNvPr id="160" name="Rectángulo"/>
            <p:cNvSpPr/>
            <p:nvPr/>
          </p:nvSpPr>
          <p:spPr>
            <a:xfrm>
              <a:off x="-1" y="-2"/>
              <a:ext cx="36002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61" name="43…"/>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65" name="Rectangle 11"/>
          <p:cNvGrpSpPr/>
          <p:nvPr/>
        </p:nvGrpSpPr>
        <p:grpSpPr>
          <a:xfrm>
            <a:off x="12498102" y="1364188"/>
            <a:ext cx="360022" cy="406827"/>
            <a:chOff x="0" y="0"/>
            <a:chExt cx="360020" cy="406825"/>
          </a:xfrm>
        </p:grpSpPr>
        <p:sp>
          <p:nvSpPr>
            <p:cNvPr id="163" name="Rectángulo"/>
            <p:cNvSpPr/>
            <p:nvPr/>
          </p:nvSpPr>
          <p:spPr>
            <a:xfrm>
              <a:off x="-1" y="-1"/>
              <a:ext cx="360022" cy="406827"/>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64" name="39…"/>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68" name="Rectangle 12"/>
          <p:cNvGrpSpPr/>
          <p:nvPr/>
        </p:nvGrpSpPr>
        <p:grpSpPr>
          <a:xfrm>
            <a:off x="12498102" y="1778311"/>
            <a:ext cx="360022" cy="406824"/>
            <a:chOff x="0" y="-1"/>
            <a:chExt cx="360020" cy="406822"/>
          </a:xfrm>
        </p:grpSpPr>
        <p:sp>
          <p:nvSpPr>
            <p:cNvPr id="166" name="Rectángulo"/>
            <p:cNvSpPr/>
            <p:nvPr/>
          </p:nvSpPr>
          <p:spPr>
            <a:xfrm>
              <a:off x="-1" y="-2"/>
              <a:ext cx="36002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67" name="236…"/>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nvGrpSpPr>
          <p:cNvPr id="229" name="Groupe 13"/>
          <p:cNvGrpSpPr/>
          <p:nvPr/>
        </p:nvGrpSpPr>
        <p:grpSpPr>
          <a:xfrm>
            <a:off x="12500221" y="4582298"/>
            <a:ext cx="1463033" cy="2058834"/>
            <a:chOff x="-1" y="-1"/>
            <a:chExt cx="1463032" cy="2058833"/>
          </a:xfrm>
        </p:grpSpPr>
        <p:grpSp>
          <p:nvGrpSpPr>
            <p:cNvPr id="171" name="Forme libre : forme 14"/>
            <p:cNvGrpSpPr/>
            <p:nvPr/>
          </p:nvGrpSpPr>
          <p:grpSpPr>
            <a:xfrm>
              <a:off x="367691" y="1652005"/>
              <a:ext cx="360028" cy="406827"/>
              <a:chOff x="0" y="0"/>
              <a:chExt cx="360026" cy="406825"/>
            </a:xfrm>
          </p:grpSpPr>
          <p:sp>
            <p:nvSpPr>
              <p:cNvPr id="169" name="Rectángulo"/>
              <p:cNvSpPr/>
              <p:nvPr/>
            </p:nvSpPr>
            <p:spPr>
              <a:xfrm>
                <a:off x="-1"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0"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174" name="Forme libre : forme 15"/>
            <p:cNvGrpSpPr/>
            <p:nvPr/>
          </p:nvGrpSpPr>
          <p:grpSpPr>
            <a:xfrm>
              <a:off x="367691" y="1239005"/>
              <a:ext cx="360028" cy="406827"/>
              <a:chOff x="0" y="0"/>
              <a:chExt cx="360026" cy="406825"/>
            </a:xfrm>
          </p:grpSpPr>
          <p:sp>
            <p:nvSpPr>
              <p:cNvPr id="172" name="Rectángulo"/>
              <p:cNvSpPr/>
              <p:nvPr/>
            </p:nvSpPr>
            <p:spPr>
              <a:xfrm>
                <a:off x="-1"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3"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177" name="Forme libre : forme 16"/>
            <p:cNvGrpSpPr/>
            <p:nvPr/>
          </p:nvGrpSpPr>
          <p:grpSpPr>
            <a:xfrm>
              <a:off x="367691" y="826001"/>
              <a:ext cx="360028" cy="406827"/>
              <a:chOff x="0" y="0"/>
              <a:chExt cx="360026" cy="406825"/>
            </a:xfrm>
          </p:grpSpPr>
          <p:sp>
            <p:nvSpPr>
              <p:cNvPr id="175" name="Rectángulo"/>
              <p:cNvSpPr/>
              <p:nvPr/>
            </p:nvSpPr>
            <p:spPr>
              <a:xfrm>
                <a:off x="-1"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6"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180" name="Forme libre : forme 17"/>
            <p:cNvGrpSpPr/>
            <p:nvPr/>
          </p:nvGrpSpPr>
          <p:grpSpPr>
            <a:xfrm>
              <a:off x="367691" y="413001"/>
              <a:ext cx="360028" cy="406827"/>
              <a:chOff x="0" y="0"/>
              <a:chExt cx="360026" cy="406825"/>
            </a:xfrm>
          </p:grpSpPr>
          <p:sp>
            <p:nvSpPr>
              <p:cNvPr id="178" name="Rectángulo"/>
              <p:cNvSpPr/>
              <p:nvPr/>
            </p:nvSpPr>
            <p:spPr>
              <a:xfrm>
                <a:off x="-1"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79"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183" name="Forme libre : forme 18"/>
            <p:cNvGrpSpPr/>
            <p:nvPr/>
          </p:nvGrpSpPr>
          <p:grpSpPr>
            <a:xfrm>
              <a:off x="367691" y="-2"/>
              <a:ext cx="360028" cy="406823"/>
              <a:chOff x="0" y="-1"/>
              <a:chExt cx="360026" cy="406822"/>
            </a:xfrm>
          </p:grpSpPr>
          <p:sp>
            <p:nvSpPr>
              <p:cNvPr id="181" name="Rectángulo"/>
              <p:cNvSpPr/>
              <p:nvPr/>
            </p:nvSpPr>
            <p:spPr>
              <a:xfrm>
                <a:off x="-1"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8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186" name="Forme libre : forme 19"/>
            <p:cNvGrpSpPr/>
            <p:nvPr/>
          </p:nvGrpSpPr>
          <p:grpSpPr>
            <a:xfrm>
              <a:off x="736180" y="1652005"/>
              <a:ext cx="360027" cy="406827"/>
              <a:chOff x="0" y="0"/>
              <a:chExt cx="360025" cy="406825"/>
            </a:xfrm>
          </p:grpSpPr>
          <p:sp>
            <p:nvSpPr>
              <p:cNvPr id="184" name="Rectángulo"/>
              <p:cNvSpPr/>
              <p:nvPr/>
            </p:nvSpPr>
            <p:spPr>
              <a:xfrm>
                <a:off x="-1" y="-1"/>
                <a:ext cx="360025"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85" name="66…"/>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189" name="Forme libre : forme 21"/>
            <p:cNvGrpSpPr/>
            <p:nvPr/>
          </p:nvGrpSpPr>
          <p:grpSpPr>
            <a:xfrm>
              <a:off x="736180" y="1239005"/>
              <a:ext cx="360027" cy="406827"/>
              <a:chOff x="0" y="0"/>
              <a:chExt cx="360025" cy="406825"/>
            </a:xfrm>
          </p:grpSpPr>
          <p:sp>
            <p:nvSpPr>
              <p:cNvPr id="187" name="Rectángulo"/>
              <p:cNvSpPr/>
              <p:nvPr/>
            </p:nvSpPr>
            <p:spPr>
              <a:xfrm>
                <a:off x="-1" y="-1"/>
                <a:ext cx="360025"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88" name="89…"/>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192" name="Forme libre : forme 22"/>
            <p:cNvGrpSpPr/>
            <p:nvPr/>
          </p:nvGrpSpPr>
          <p:grpSpPr>
            <a:xfrm>
              <a:off x="736180" y="826001"/>
              <a:ext cx="360027" cy="406827"/>
              <a:chOff x="0" y="0"/>
              <a:chExt cx="360025" cy="406825"/>
            </a:xfrm>
          </p:grpSpPr>
          <p:sp>
            <p:nvSpPr>
              <p:cNvPr id="190" name="Rectángulo"/>
              <p:cNvSpPr/>
              <p:nvPr/>
            </p:nvSpPr>
            <p:spPr>
              <a:xfrm>
                <a:off x="-1" y="-1"/>
                <a:ext cx="360025"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1" name="117…"/>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195" name="Forme libre : forme 23"/>
            <p:cNvGrpSpPr/>
            <p:nvPr/>
          </p:nvGrpSpPr>
          <p:grpSpPr>
            <a:xfrm>
              <a:off x="736180" y="413001"/>
              <a:ext cx="360027" cy="406827"/>
              <a:chOff x="0" y="0"/>
              <a:chExt cx="360025" cy="406825"/>
            </a:xfrm>
          </p:grpSpPr>
          <p:sp>
            <p:nvSpPr>
              <p:cNvPr id="193" name="Rectángulo"/>
              <p:cNvSpPr/>
              <p:nvPr/>
            </p:nvSpPr>
            <p:spPr>
              <a:xfrm>
                <a:off x="-1" y="-1"/>
                <a:ext cx="360025"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4" name="128…"/>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198" name="Forme libre : forme 24"/>
            <p:cNvGrpSpPr/>
            <p:nvPr/>
          </p:nvGrpSpPr>
          <p:grpSpPr>
            <a:xfrm>
              <a:off x="736180" y="-2"/>
              <a:ext cx="360027" cy="406823"/>
              <a:chOff x="0" y="-1"/>
              <a:chExt cx="360025" cy="406822"/>
            </a:xfrm>
          </p:grpSpPr>
          <p:sp>
            <p:nvSpPr>
              <p:cNvPr id="196" name="Rectángulo"/>
              <p:cNvSpPr/>
              <p:nvPr/>
            </p:nvSpPr>
            <p:spPr>
              <a:xfrm>
                <a:off x="-1" y="-2"/>
                <a:ext cx="360025"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7" name="158…"/>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201" name="Forme libre : forme 25"/>
            <p:cNvGrpSpPr/>
            <p:nvPr/>
          </p:nvGrpSpPr>
          <p:grpSpPr>
            <a:xfrm>
              <a:off x="1103003" y="1652005"/>
              <a:ext cx="360028" cy="406827"/>
              <a:chOff x="0" y="0"/>
              <a:chExt cx="360026" cy="406825"/>
            </a:xfrm>
          </p:grpSpPr>
          <p:sp>
            <p:nvSpPr>
              <p:cNvPr id="199" name="Rectángulo"/>
              <p:cNvSpPr/>
              <p:nvPr/>
            </p:nvSpPr>
            <p:spPr>
              <a:xfrm>
                <a:off x="-1"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0" name="166…"/>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204" name="Forme libre : forme 26"/>
            <p:cNvGrpSpPr/>
            <p:nvPr/>
          </p:nvGrpSpPr>
          <p:grpSpPr>
            <a:xfrm>
              <a:off x="1103003" y="1239005"/>
              <a:ext cx="360028" cy="406827"/>
              <a:chOff x="0" y="0"/>
              <a:chExt cx="360026" cy="406825"/>
            </a:xfrm>
          </p:grpSpPr>
          <p:sp>
            <p:nvSpPr>
              <p:cNvPr id="202" name="Rectángulo"/>
              <p:cNvSpPr/>
              <p:nvPr/>
            </p:nvSpPr>
            <p:spPr>
              <a:xfrm>
                <a:off x="-1"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3" name="227…"/>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207" name="Forme libre : forme 27"/>
            <p:cNvGrpSpPr/>
            <p:nvPr/>
          </p:nvGrpSpPr>
          <p:grpSpPr>
            <a:xfrm>
              <a:off x="1103003" y="826001"/>
              <a:ext cx="360028" cy="406827"/>
              <a:chOff x="0" y="0"/>
              <a:chExt cx="360026" cy="406825"/>
            </a:xfrm>
          </p:grpSpPr>
          <p:sp>
            <p:nvSpPr>
              <p:cNvPr id="205" name="Rectángulo"/>
              <p:cNvSpPr/>
              <p:nvPr/>
            </p:nvSpPr>
            <p:spPr>
              <a:xfrm>
                <a:off x="-1"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6"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210" name="Forme libre : forme 28"/>
            <p:cNvGrpSpPr/>
            <p:nvPr/>
          </p:nvGrpSpPr>
          <p:grpSpPr>
            <a:xfrm>
              <a:off x="1103003" y="413001"/>
              <a:ext cx="360028" cy="406827"/>
              <a:chOff x="0" y="0"/>
              <a:chExt cx="360026" cy="406825"/>
            </a:xfrm>
          </p:grpSpPr>
          <p:sp>
            <p:nvSpPr>
              <p:cNvPr id="208" name="Rectángulo"/>
              <p:cNvSpPr/>
              <p:nvPr/>
            </p:nvSpPr>
            <p:spPr>
              <a:xfrm>
                <a:off x="-1"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09"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213" name="Forme libre : forme 29"/>
            <p:cNvGrpSpPr/>
            <p:nvPr/>
          </p:nvGrpSpPr>
          <p:grpSpPr>
            <a:xfrm>
              <a:off x="1103003" y="-2"/>
              <a:ext cx="360028" cy="406823"/>
              <a:chOff x="0" y="-1"/>
              <a:chExt cx="360026" cy="406822"/>
            </a:xfrm>
          </p:grpSpPr>
          <p:sp>
            <p:nvSpPr>
              <p:cNvPr id="211" name="Rectángulo"/>
              <p:cNvSpPr/>
              <p:nvPr/>
            </p:nvSpPr>
            <p:spPr>
              <a:xfrm>
                <a:off x="-1"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1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216" name="Forme libre : forme 30"/>
            <p:cNvGrpSpPr/>
            <p:nvPr/>
          </p:nvGrpSpPr>
          <p:grpSpPr>
            <a:xfrm>
              <a:off x="-2" y="1652005"/>
              <a:ext cx="360029" cy="406827"/>
              <a:chOff x="-1" y="0"/>
              <a:chExt cx="360028" cy="406825"/>
            </a:xfrm>
          </p:grpSpPr>
          <p:sp>
            <p:nvSpPr>
              <p:cNvPr id="214" name="Rectángulo"/>
              <p:cNvSpPr/>
              <p:nvPr/>
            </p:nvSpPr>
            <p:spPr>
              <a:xfrm>
                <a:off x="-2" y="-1"/>
                <a:ext cx="360028"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15" name="12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219" name="Forme libre : forme 31"/>
            <p:cNvGrpSpPr/>
            <p:nvPr/>
          </p:nvGrpSpPr>
          <p:grpSpPr>
            <a:xfrm>
              <a:off x="-2" y="1239005"/>
              <a:ext cx="360029" cy="406827"/>
              <a:chOff x="-1" y="0"/>
              <a:chExt cx="360028" cy="406825"/>
            </a:xfrm>
          </p:grpSpPr>
          <p:sp>
            <p:nvSpPr>
              <p:cNvPr id="217" name="Rectángulo"/>
              <p:cNvSpPr/>
              <p:nvPr/>
            </p:nvSpPr>
            <p:spPr>
              <a:xfrm>
                <a:off x="-2" y="-1"/>
                <a:ext cx="360028"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18" name="161…"/>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222" name="Forme libre : forme 32"/>
            <p:cNvGrpSpPr/>
            <p:nvPr/>
          </p:nvGrpSpPr>
          <p:grpSpPr>
            <a:xfrm>
              <a:off x="-2" y="826001"/>
              <a:ext cx="360029" cy="406827"/>
              <a:chOff x="-1" y="0"/>
              <a:chExt cx="360028" cy="406825"/>
            </a:xfrm>
          </p:grpSpPr>
          <p:sp>
            <p:nvSpPr>
              <p:cNvPr id="220" name="Rectángulo"/>
              <p:cNvSpPr/>
              <p:nvPr/>
            </p:nvSpPr>
            <p:spPr>
              <a:xfrm>
                <a:off x="-2" y="-1"/>
                <a:ext cx="360028"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1" name="186…"/>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225" name="Forme libre : forme 33"/>
            <p:cNvGrpSpPr/>
            <p:nvPr/>
          </p:nvGrpSpPr>
          <p:grpSpPr>
            <a:xfrm>
              <a:off x="-2" y="413001"/>
              <a:ext cx="360029" cy="406827"/>
              <a:chOff x="-1" y="0"/>
              <a:chExt cx="360028" cy="406825"/>
            </a:xfrm>
          </p:grpSpPr>
          <p:sp>
            <p:nvSpPr>
              <p:cNvPr id="223" name="Rectángulo"/>
              <p:cNvSpPr/>
              <p:nvPr/>
            </p:nvSpPr>
            <p:spPr>
              <a:xfrm>
                <a:off x="-2" y="-1"/>
                <a:ext cx="360028"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4" name="20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228" name="Forme libre : forme 34"/>
            <p:cNvGrpSpPr/>
            <p:nvPr/>
          </p:nvGrpSpPr>
          <p:grpSpPr>
            <a:xfrm>
              <a:off x="-2" y="1053"/>
              <a:ext cx="360029" cy="406823"/>
              <a:chOff x="-1" y="-1"/>
              <a:chExt cx="360028" cy="406822"/>
            </a:xfrm>
          </p:grpSpPr>
          <p:sp>
            <p:nvSpPr>
              <p:cNvPr id="226" name="Rectángulo"/>
              <p:cNvSpPr/>
              <p:nvPr/>
            </p:nvSpPr>
            <p:spPr>
              <a:xfrm>
                <a:off x="-2" y="-2"/>
                <a:ext cx="360028"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7" name="229…"/>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grpSp>
        <p:nvGrpSpPr>
          <p:cNvPr id="290" name="Groupe 35"/>
          <p:cNvGrpSpPr/>
          <p:nvPr/>
        </p:nvGrpSpPr>
        <p:grpSpPr>
          <a:xfrm>
            <a:off x="12498094" y="2369714"/>
            <a:ext cx="1465156" cy="2088237"/>
            <a:chOff x="-2" y="-1"/>
            <a:chExt cx="1465155" cy="2088236"/>
          </a:xfrm>
        </p:grpSpPr>
        <p:grpSp>
          <p:nvGrpSpPr>
            <p:cNvPr id="232" name="Forme libre : forme 36"/>
            <p:cNvGrpSpPr/>
            <p:nvPr/>
          </p:nvGrpSpPr>
          <p:grpSpPr>
            <a:xfrm>
              <a:off x="736174" y="1681409"/>
              <a:ext cx="360891" cy="406827"/>
              <a:chOff x="-1" y="0"/>
              <a:chExt cx="360890" cy="406825"/>
            </a:xfrm>
          </p:grpSpPr>
          <p:sp>
            <p:nvSpPr>
              <p:cNvPr id="230" name="Rectángulo"/>
              <p:cNvSpPr/>
              <p:nvPr/>
            </p:nvSpPr>
            <p:spPr>
              <a:xfrm>
                <a:off x="-2" y="-1"/>
                <a:ext cx="360891"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31"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235" name="Forme libre : forme 37"/>
            <p:cNvGrpSpPr/>
            <p:nvPr/>
          </p:nvGrpSpPr>
          <p:grpSpPr>
            <a:xfrm>
              <a:off x="736174" y="1268408"/>
              <a:ext cx="360891" cy="406827"/>
              <a:chOff x="-1" y="0"/>
              <a:chExt cx="360890" cy="406825"/>
            </a:xfrm>
          </p:grpSpPr>
          <p:sp>
            <p:nvSpPr>
              <p:cNvPr id="233" name="Rectángulo"/>
              <p:cNvSpPr/>
              <p:nvPr/>
            </p:nvSpPr>
            <p:spPr>
              <a:xfrm>
                <a:off x="-2" y="-1"/>
                <a:ext cx="360891"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34"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238" name="Forme libre : forme 38"/>
            <p:cNvGrpSpPr/>
            <p:nvPr/>
          </p:nvGrpSpPr>
          <p:grpSpPr>
            <a:xfrm>
              <a:off x="736174" y="855406"/>
              <a:ext cx="360891" cy="406824"/>
              <a:chOff x="-1" y="-1"/>
              <a:chExt cx="360890" cy="406822"/>
            </a:xfrm>
          </p:grpSpPr>
          <p:sp>
            <p:nvSpPr>
              <p:cNvPr id="236" name="Rectángulo"/>
              <p:cNvSpPr/>
              <p:nvPr/>
            </p:nvSpPr>
            <p:spPr>
              <a:xfrm>
                <a:off x="-2" y="-2"/>
                <a:ext cx="360891"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37"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241" name="Forme libre : forme 39"/>
            <p:cNvGrpSpPr/>
            <p:nvPr/>
          </p:nvGrpSpPr>
          <p:grpSpPr>
            <a:xfrm>
              <a:off x="736174" y="442406"/>
              <a:ext cx="360891" cy="406827"/>
              <a:chOff x="-1" y="0"/>
              <a:chExt cx="360890" cy="406825"/>
            </a:xfrm>
          </p:grpSpPr>
          <p:sp>
            <p:nvSpPr>
              <p:cNvPr id="239" name="Rectángulo"/>
              <p:cNvSpPr/>
              <p:nvPr/>
            </p:nvSpPr>
            <p:spPr>
              <a:xfrm>
                <a:off x="-2" y="-1"/>
                <a:ext cx="360891"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0"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244" name="Forme libre : forme 40"/>
            <p:cNvGrpSpPr/>
            <p:nvPr/>
          </p:nvGrpSpPr>
          <p:grpSpPr>
            <a:xfrm>
              <a:off x="736174" y="29403"/>
              <a:ext cx="360891" cy="406824"/>
              <a:chOff x="-1" y="-1"/>
              <a:chExt cx="360890" cy="406822"/>
            </a:xfrm>
          </p:grpSpPr>
          <p:sp>
            <p:nvSpPr>
              <p:cNvPr id="242" name="Rectángulo"/>
              <p:cNvSpPr/>
              <p:nvPr/>
            </p:nvSpPr>
            <p:spPr>
              <a:xfrm>
                <a:off x="-2" y="-2"/>
                <a:ext cx="360891" cy="406824"/>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3"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247" name="Forme libre : forme 41"/>
            <p:cNvGrpSpPr/>
            <p:nvPr/>
          </p:nvGrpSpPr>
          <p:grpSpPr>
            <a:xfrm>
              <a:off x="-3" y="1681409"/>
              <a:ext cx="360891" cy="406827"/>
              <a:chOff x="-1" y="0"/>
              <a:chExt cx="360890" cy="406825"/>
            </a:xfrm>
          </p:grpSpPr>
          <p:sp>
            <p:nvSpPr>
              <p:cNvPr id="245"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6"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250" name="Forme libre : forme 42"/>
            <p:cNvGrpSpPr/>
            <p:nvPr/>
          </p:nvGrpSpPr>
          <p:grpSpPr>
            <a:xfrm>
              <a:off x="-3" y="1268408"/>
              <a:ext cx="360891" cy="406827"/>
              <a:chOff x="-1" y="0"/>
              <a:chExt cx="360890" cy="406825"/>
            </a:xfrm>
          </p:grpSpPr>
          <p:sp>
            <p:nvSpPr>
              <p:cNvPr id="248"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49"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253" name="Forme libre : forme 43"/>
            <p:cNvGrpSpPr/>
            <p:nvPr/>
          </p:nvGrpSpPr>
          <p:grpSpPr>
            <a:xfrm>
              <a:off x="-3" y="855406"/>
              <a:ext cx="360891" cy="406824"/>
              <a:chOff x="-1" y="-1"/>
              <a:chExt cx="360890" cy="406822"/>
            </a:xfrm>
          </p:grpSpPr>
          <p:sp>
            <p:nvSpPr>
              <p:cNvPr id="251"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52" name="46…"/>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256" name="Forme libre : forme 44"/>
            <p:cNvGrpSpPr/>
            <p:nvPr/>
          </p:nvGrpSpPr>
          <p:grpSpPr>
            <a:xfrm>
              <a:off x="-3" y="442406"/>
              <a:ext cx="360891" cy="406827"/>
              <a:chOff x="-1" y="0"/>
              <a:chExt cx="360890" cy="406825"/>
            </a:xfrm>
          </p:grpSpPr>
          <p:sp>
            <p:nvSpPr>
              <p:cNvPr id="254"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55" name="51…"/>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259" name="Forme libre : forme 45"/>
            <p:cNvGrpSpPr/>
            <p:nvPr/>
          </p:nvGrpSpPr>
          <p:grpSpPr>
            <a:xfrm>
              <a:off x="-1" y="-2"/>
              <a:ext cx="360887" cy="465615"/>
              <a:chOff x="-1" y="0"/>
              <a:chExt cx="360886" cy="465613"/>
            </a:xfrm>
          </p:grpSpPr>
          <p:sp>
            <p:nvSpPr>
              <p:cNvPr id="257" name="Rectángulo"/>
              <p:cNvSpPr/>
              <p:nvPr/>
            </p:nvSpPr>
            <p:spPr>
              <a:xfrm>
                <a:off x="-2" y="29410"/>
                <a:ext cx="360887" cy="40682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258" name="87…"/>
              <p:cNvSpPr/>
              <p:nvPr/>
            </p:nvSpPr>
            <p:spPr>
              <a:xfrm>
                <a:off x="-2" y="-1"/>
                <a:ext cx="360887"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262" name="Forme libre : forme 46"/>
            <p:cNvGrpSpPr/>
            <p:nvPr/>
          </p:nvGrpSpPr>
          <p:grpSpPr>
            <a:xfrm>
              <a:off x="1104264" y="1681409"/>
              <a:ext cx="360890" cy="406827"/>
              <a:chOff x="0" y="0"/>
              <a:chExt cx="360888" cy="406825"/>
            </a:xfrm>
          </p:grpSpPr>
          <p:sp>
            <p:nvSpPr>
              <p:cNvPr id="260" name="Rectángulo"/>
              <p:cNvSpPr/>
              <p:nvPr/>
            </p:nvSpPr>
            <p:spPr>
              <a:xfrm>
                <a:off x="-1" y="-1"/>
                <a:ext cx="360890"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61" name="2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265" name="Forme libre : forme 47"/>
            <p:cNvGrpSpPr/>
            <p:nvPr/>
          </p:nvGrpSpPr>
          <p:grpSpPr>
            <a:xfrm>
              <a:off x="1104264" y="1268408"/>
              <a:ext cx="360890" cy="406827"/>
              <a:chOff x="0" y="0"/>
              <a:chExt cx="360888" cy="406825"/>
            </a:xfrm>
          </p:grpSpPr>
          <p:sp>
            <p:nvSpPr>
              <p:cNvPr id="263" name="Rectángulo"/>
              <p:cNvSpPr/>
              <p:nvPr/>
            </p:nvSpPr>
            <p:spPr>
              <a:xfrm>
                <a:off x="-1" y="-1"/>
                <a:ext cx="360890"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64" name="3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268" name="Forme libre : forme 48"/>
            <p:cNvGrpSpPr/>
            <p:nvPr/>
          </p:nvGrpSpPr>
          <p:grpSpPr>
            <a:xfrm>
              <a:off x="1104264" y="855406"/>
              <a:ext cx="360890" cy="406824"/>
              <a:chOff x="0" y="-1"/>
              <a:chExt cx="360888" cy="406822"/>
            </a:xfrm>
          </p:grpSpPr>
          <p:sp>
            <p:nvSpPr>
              <p:cNvPr id="266" name="Rectángulo"/>
              <p:cNvSpPr/>
              <p:nvPr/>
            </p:nvSpPr>
            <p:spPr>
              <a:xfrm>
                <a:off x="-1" y="-2"/>
                <a:ext cx="360890"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67" name="2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271" name="Forme libre : forme 49"/>
            <p:cNvGrpSpPr/>
            <p:nvPr/>
          </p:nvGrpSpPr>
          <p:grpSpPr>
            <a:xfrm>
              <a:off x="1104264" y="442406"/>
              <a:ext cx="360890" cy="406827"/>
              <a:chOff x="0" y="0"/>
              <a:chExt cx="360888" cy="406825"/>
            </a:xfrm>
          </p:grpSpPr>
          <p:sp>
            <p:nvSpPr>
              <p:cNvPr id="269" name="Rectángulo"/>
              <p:cNvSpPr/>
              <p:nvPr/>
            </p:nvSpPr>
            <p:spPr>
              <a:xfrm>
                <a:off x="-1" y="-1"/>
                <a:ext cx="360890"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0"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274" name="Forme libre : forme 50"/>
            <p:cNvGrpSpPr/>
            <p:nvPr/>
          </p:nvGrpSpPr>
          <p:grpSpPr>
            <a:xfrm>
              <a:off x="1104264" y="29403"/>
              <a:ext cx="360890" cy="406824"/>
              <a:chOff x="0" y="-1"/>
              <a:chExt cx="360888" cy="406822"/>
            </a:xfrm>
          </p:grpSpPr>
          <p:sp>
            <p:nvSpPr>
              <p:cNvPr id="272" name="Rectángulo"/>
              <p:cNvSpPr/>
              <p:nvPr/>
            </p:nvSpPr>
            <p:spPr>
              <a:xfrm>
                <a:off x="-1" y="-2"/>
                <a:ext cx="360890" cy="406824"/>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3"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277" name="Forme libre : forme 51"/>
            <p:cNvGrpSpPr/>
            <p:nvPr/>
          </p:nvGrpSpPr>
          <p:grpSpPr>
            <a:xfrm>
              <a:off x="367688" y="1681409"/>
              <a:ext cx="360890" cy="406827"/>
              <a:chOff x="0" y="0"/>
              <a:chExt cx="360888" cy="406825"/>
            </a:xfrm>
          </p:grpSpPr>
          <p:sp>
            <p:nvSpPr>
              <p:cNvPr id="275" name="Rectángulo"/>
              <p:cNvSpPr/>
              <p:nvPr/>
            </p:nvSpPr>
            <p:spPr>
              <a:xfrm>
                <a:off x="-1" y="-1"/>
                <a:ext cx="360890"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6"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280" name="Forme libre : forme 52"/>
            <p:cNvGrpSpPr/>
            <p:nvPr/>
          </p:nvGrpSpPr>
          <p:grpSpPr>
            <a:xfrm>
              <a:off x="367688" y="1268408"/>
              <a:ext cx="360890" cy="406827"/>
              <a:chOff x="0" y="0"/>
              <a:chExt cx="360888" cy="406825"/>
            </a:xfrm>
          </p:grpSpPr>
          <p:sp>
            <p:nvSpPr>
              <p:cNvPr id="278" name="Rectángulo"/>
              <p:cNvSpPr/>
              <p:nvPr/>
            </p:nvSpPr>
            <p:spPr>
              <a:xfrm>
                <a:off x="-1" y="-1"/>
                <a:ext cx="360890"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79"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283" name="Forme libre : forme 53"/>
            <p:cNvGrpSpPr/>
            <p:nvPr/>
          </p:nvGrpSpPr>
          <p:grpSpPr>
            <a:xfrm>
              <a:off x="367688" y="855406"/>
              <a:ext cx="360890" cy="406824"/>
              <a:chOff x="0" y="-1"/>
              <a:chExt cx="360888" cy="406822"/>
            </a:xfrm>
          </p:grpSpPr>
          <p:sp>
            <p:nvSpPr>
              <p:cNvPr id="281" name="Rectángulo"/>
              <p:cNvSpPr/>
              <p:nvPr/>
            </p:nvSpPr>
            <p:spPr>
              <a:xfrm>
                <a:off x="-1" y="-2"/>
                <a:ext cx="360890"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2"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286" name="Forme libre : forme 54"/>
            <p:cNvGrpSpPr/>
            <p:nvPr/>
          </p:nvGrpSpPr>
          <p:grpSpPr>
            <a:xfrm>
              <a:off x="367688" y="442406"/>
              <a:ext cx="360890" cy="406827"/>
              <a:chOff x="0" y="0"/>
              <a:chExt cx="360888" cy="406825"/>
            </a:xfrm>
          </p:grpSpPr>
          <p:sp>
            <p:nvSpPr>
              <p:cNvPr id="284" name="Rectángulo"/>
              <p:cNvSpPr/>
              <p:nvPr/>
            </p:nvSpPr>
            <p:spPr>
              <a:xfrm>
                <a:off x="-1" y="-1"/>
                <a:ext cx="360890"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5"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289" name="Forme libre : forme 55"/>
            <p:cNvGrpSpPr/>
            <p:nvPr/>
          </p:nvGrpSpPr>
          <p:grpSpPr>
            <a:xfrm>
              <a:off x="367688" y="29403"/>
              <a:ext cx="360890" cy="406824"/>
              <a:chOff x="0" y="-1"/>
              <a:chExt cx="360888" cy="406822"/>
            </a:xfrm>
          </p:grpSpPr>
          <p:sp>
            <p:nvSpPr>
              <p:cNvPr id="287" name="Rectángulo"/>
              <p:cNvSpPr/>
              <p:nvPr/>
            </p:nvSpPr>
            <p:spPr>
              <a:xfrm>
                <a:off x="-1" y="-2"/>
                <a:ext cx="360890" cy="406824"/>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8"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291" name="Rectangle 12"/>
          <p:cNvSpPr/>
          <p:nvPr/>
        </p:nvSpPr>
        <p:spPr>
          <a:xfrm>
            <a:off x="2679030" y="-1"/>
            <a:ext cx="9512973" cy="6858001"/>
          </a:xfrm>
          <a:prstGeom prst="rect">
            <a:avLst/>
          </a:prstGeom>
          <a:solidFill>
            <a:srgbClr val="272A36"/>
          </a:solidFill>
          <a:ln w="12700">
            <a:miter lim="400000"/>
          </a:ln>
        </p:spPr>
        <p:txBody>
          <a:bodyPr lIns="45710" tIns="45710" rIns="45710" bIns="45710" anchor="ctr">
            <a:normAutofit/>
          </a:bodyPr>
          <a:lstStyle/>
          <a:p>
            <a:pPr algn="ctr">
              <a:defRPr sz="1400">
                <a:latin typeface="+mn-lt"/>
                <a:ea typeface="+mn-ea"/>
                <a:cs typeface="+mn-cs"/>
                <a:sym typeface="Ubuntu"/>
              </a:defRPr>
            </a:pPr>
            <a:endParaRPr/>
          </a:p>
        </p:txBody>
      </p:sp>
      <p:sp>
        <p:nvSpPr>
          <p:cNvPr id="292" name="Texto del título"/>
          <p:cNvSpPr>
            <a:spLocks noGrp="1"/>
          </p:cNvSpPr>
          <p:nvPr>
            <p:ph type="title"/>
          </p:nvPr>
        </p:nvSpPr>
        <p:spPr>
          <a:xfrm>
            <a:off x="3636000" y="899999"/>
            <a:ext cx="9180002" cy="2232002"/>
          </a:xfrm>
          <a:prstGeom prst="rect">
            <a:avLst/>
          </a:prstGeom>
        </p:spPr>
        <p:txBody>
          <a:bodyPr anchor="ctr"/>
          <a:lstStyle>
            <a:lvl1pPr>
              <a:defRPr sz="4700" b="1">
                <a:solidFill>
                  <a:srgbClr val="FFFFFF"/>
                </a:solidFill>
                <a:latin typeface="+mn-lt"/>
                <a:ea typeface="+mn-ea"/>
                <a:cs typeface="+mn-cs"/>
                <a:sym typeface="Ubuntu"/>
              </a:defRPr>
            </a:lvl1pPr>
          </a:lstStyle>
          <a:p>
            <a:r>
              <a:t>Texto del título</a:t>
            </a:r>
          </a:p>
        </p:txBody>
      </p:sp>
      <p:sp>
        <p:nvSpPr>
          <p:cNvPr id="293" name="Nivel de texto 1…"/>
          <p:cNvSpPr>
            <a:spLocks noGrp="1"/>
          </p:cNvSpPr>
          <p:nvPr>
            <p:ph type="body" sz="quarter" idx="1"/>
          </p:nvPr>
        </p:nvSpPr>
        <p:spPr>
          <a:xfrm>
            <a:off x="3636000" y="3420000"/>
            <a:ext cx="5781107" cy="476851"/>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Nivel de texto 1</a:t>
            </a:r>
          </a:p>
          <a:p>
            <a:pPr lvl="1"/>
            <a:r>
              <a:t>Nivel de texto 2</a:t>
            </a:r>
          </a:p>
          <a:p>
            <a:pPr lvl="2"/>
            <a:r>
              <a:t>Nivel de texto 3</a:t>
            </a:r>
          </a:p>
          <a:p>
            <a:pPr lvl="3"/>
            <a:r>
              <a:t>Nivel de texto 4</a:t>
            </a:r>
          </a:p>
          <a:p>
            <a:pPr lvl="4"/>
            <a:r>
              <a:t>Nivel de texto 5</a:t>
            </a:r>
          </a:p>
        </p:txBody>
      </p:sp>
      <p:sp>
        <p:nvSpPr>
          <p:cNvPr id="294"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ítulo y subtítulo">
    <p:bg>
      <p:bgPr>
        <a:solidFill>
          <a:srgbClr val="FFFFFF"/>
        </a:solidFill>
        <a:effectLst/>
      </p:bgPr>
    </p:bg>
    <p:spTree>
      <p:nvGrpSpPr>
        <p:cNvPr id="1" name=""/>
        <p:cNvGrpSpPr/>
        <p:nvPr/>
      </p:nvGrpSpPr>
      <p:grpSpPr>
        <a:xfrm>
          <a:off x="0" y="0"/>
          <a:ext cx="0" cy="0"/>
          <a:chOff x="0" y="0"/>
          <a:chExt cx="0" cy="0"/>
        </a:xfrm>
      </p:grpSpPr>
      <p:sp>
        <p:nvSpPr>
          <p:cNvPr id="1094" name="Texto del título"/>
          <p:cNvSpPr>
            <a:spLocks noGrp="1"/>
          </p:cNvSpPr>
          <p:nvPr>
            <p:ph type="title"/>
          </p:nvPr>
        </p:nvSpPr>
        <p:spPr>
          <a:xfrm>
            <a:off x="889000" y="1149350"/>
            <a:ext cx="10414000" cy="2324100"/>
          </a:xfrm>
          <a:prstGeom prst="rect">
            <a:avLst/>
          </a:prstGeom>
        </p:spPr>
        <p:txBody>
          <a:bodyPr lIns="25400" tIns="25400" rIns="25400" bIns="25400"/>
          <a:lstStyle>
            <a:lvl1pPr algn="ctr" defTabSz="412750">
              <a:lnSpc>
                <a:spcPct val="100000"/>
              </a:lnSpc>
              <a:defRPr sz="5600" cap="none">
                <a:solidFill>
                  <a:srgbClr val="000000"/>
                </a:solidFill>
                <a:latin typeface="Helvetica Light"/>
                <a:ea typeface="Helvetica Light"/>
                <a:cs typeface="Helvetica Light"/>
                <a:sym typeface="Helvetica Light"/>
              </a:defRPr>
            </a:lvl1pPr>
          </a:lstStyle>
          <a:p>
            <a:r>
              <a:t>Texto del título</a:t>
            </a:r>
          </a:p>
        </p:txBody>
      </p:sp>
      <p:sp>
        <p:nvSpPr>
          <p:cNvPr id="1095" name="Nivel de texto 1…"/>
          <p:cNvSpPr>
            <a:spLocks noGrp="1"/>
          </p:cNvSpPr>
          <p:nvPr>
            <p:ph type="body" sz="quarter" idx="1"/>
          </p:nvPr>
        </p:nvSpPr>
        <p:spPr>
          <a:xfrm>
            <a:off x="889000" y="3536950"/>
            <a:ext cx="10414000" cy="793750"/>
          </a:xfrm>
          <a:prstGeom prst="rect">
            <a:avLst/>
          </a:prstGeom>
        </p:spPr>
        <p:txBody>
          <a:bodyPr lIns="25400" tIns="25400" rIns="25400" bIns="25400"/>
          <a:lstStyle>
            <a:lvl1pPr algn="ctr" defTabSz="412750">
              <a:spcBef>
                <a:spcPts val="0"/>
              </a:spcBef>
              <a:defRPr sz="2200">
                <a:latin typeface="Helvetica Light"/>
                <a:ea typeface="Helvetica Light"/>
                <a:cs typeface="Helvetica Light"/>
                <a:sym typeface="Helvetica Light"/>
              </a:defRPr>
            </a:lvl1pPr>
            <a:lvl2pPr marL="0" indent="0" algn="ctr" defTabSz="412750">
              <a:spcBef>
                <a:spcPts val="0"/>
              </a:spcBef>
              <a:buSzTx/>
              <a:buNone/>
              <a:defRPr sz="2200">
                <a:latin typeface="Helvetica Light"/>
                <a:ea typeface="Helvetica Light"/>
                <a:cs typeface="Helvetica Light"/>
                <a:sym typeface="Helvetica Light"/>
              </a:defRPr>
            </a:lvl2pPr>
            <a:lvl3pPr marL="0" indent="0" algn="ctr" defTabSz="412750">
              <a:spcBef>
                <a:spcPts val="0"/>
              </a:spcBef>
              <a:buSzTx/>
              <a:buNone/>
              <a:defRPr sz="2200">
                <a:latin typeface="Helvetica Light"/>
                <a:ea typeface="Helvetica Light"/>
                <a:cs typeface="Helvetica Light"/>
                <a:sym typeface="Helvetica Light"/>
              </a:defRPr>
            </a:lvl3pPr>
            <a:lvl4pPr marL="0" indent="0" algn="ctr" defTabSz="412750">
              <a:spcBef>
                <a:spcPts val="0"/>
              </a:spcBef>
              <a:buSzTx/>
              <a:buNone/>
              <a:defRPr sz="2200">
                <a:latin typeface="Helvetica Light"/>
                <a:ea typeface="Helvetica Light"/>
                <a:cs typeface="Helvetica Light"/>
                <a:sym typeface="Helvetica Light"/>
              </a:defRPr>
            </a:lvl4pPr>
            <a:lvl5pPr marL="0" indent="0" algn="ctr" defTabSz="412750">
              <a:spcBef>
                <a:spcPts val="0"/>
              </a:spcBef>
              <a:buSzTx/>
              <a:buNone/>
              <a:defRPr sz="2200">
                <a:latin typeface="Helvetica Light"/>
                <a:ea typeface="Helvetica Light"/>
                <a:cs typeface="Helvetica Light"/>
                <a:sym typeface="Helvetica Light"/>
              </a:defRPr>
            </a:lvl5pPr>
          </a:lstStyle>
          <a:p>
            <a:r>
              <a:t>Nivel de texto 1</a:t>
            </a:r>
          </a:p>
          <a:p>
            <a:pPr lvl="1"/>
            <a:r>
              <a:t>Nivel de texto 2</a:t>
            </a:r>
          </a:p>
          <a:p>
            <a:pPr lvl="2"/>
            <a:r>
              <a:t>Nivel de texto 3</a:t>
            </a:r>
          </a:p>
          <a:p>
            <a:pPr lvl="3"/>
            <a:r>
              <a:t>Nivel de texto 4</a:t>
            </a:r>
          </a:p>
          <a:p>
            <a:pPr lvl="4"/>
            <a:r>
              <a:t>Nivel de texto 5</a:t>
            </a:r>
          </a:p>
        </p:txBody>
      </p:sp>
      <p:sp>
        <p:nvSpPr>
          <p:cNvPr id="1096" name="Número de diapositiva"/>
          <p:cNvSpPr>
            <a:spLocks noGrp="1"/>
          </p:cNvSpPr>
          <p:nvPr>
            <p:ph type="sldNum" sz="quarter" idx="2"/>
          </p:nvPr>
        </p:nvSpPr>
        <p:spPr>
          <a:xfrm>
            <a:off x="5976340" y="6540500"/>
            <a:ext cx="232970" cy="228600"/>
          </a:xfrm>
          <a:prstGeom prst="rect">
            <a:avLst/>
          </a:prstGeom>
        </p:spPr>
        <p:txBody>
          <a:bodyPr lIns="25400" tIns="25400" rIns="25400" bIns="25400"/>
          <a:lstStyle>
            <a:lvl1pPr algn="ctr" defTabSz="412750">
              <a:defRPr sz="1200">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light Grey">
    <p:spTree>
      <p:nvGrpSpPr>
        <p:cNvPr id="1" name=""/>
        <p:cNvGrpSpPr/>
        <p:nvPr/>
      </p:nvGrpSpPr>
      <p:grpSpPr>
        <a:xfrm>
          <a:off x="0" y="0"/>
          <a:ext cx="0" cy="0"/>
          <a:chOff x="0" y="0"/>
          <a:chExt cx="0" cy="0"/>
        </a:xfrm>
      </p:grpSpPr>
      <p:sp>
        <p:nvSpPr>
          <p:cNvPr id="1103" name="Nivel de texto 1…"/>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104" name="Texto del título"/>
          <p:cNvSpPr>
            <a:spLocks noGrp="1"/>
          </p:cNvSpPr>
          <p:nvPr>
            <p:ph type="title"/>
          </p:nvPr>
        </p:nvSpPr>
        <p:spPr>
          <a:prstGeom prst="rect">
            <a:avLst/>
          </a:prstGeom>
        </p:spPr>
        <p:txBody>
          <a:bodyPr/>
          <a:lstStyle/>
          <a:p>
            <a:r>
              <a:t>Texto del título</a:t>
            </a:r>
          </a:p>
        </p:txBody>
      </p:sp>
      <p:sp>
        <p:nvSpPr>
          <p:cNvPr id="1105" name="Número de diapositiva"/>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arge title &amp; large RH image 1">
    <p:bg>
      <p:bgPr>
        <a:solidFill>
          <a:schemeClr val="accent4"/>
        </a:solidFill>
        <a:effectLst/>
      </p:bgPr>
    </p:bg>
    <p:spTree>
      <p:nvGrpSpPr>
        <p:cNvPr id="1" name=""/>
        <p:cNvGrpSpPr/>
        <p:nvPr/>
      </p:nvGrpSpPr>
      <p:grpSpPr>
        <a:xfrm>
          <a:off x="0" y="0"/>
          <a:ext cx="0" cy="0"/>
          <a:chOff x="0" y="0"/>
          <a:chExt cx="0" cy="0"/>
        </a:xfrm>
      </p:grpSpPr>
      <p:grpSp>
        <p:nvGrpSpPr>
          <p:cNvPr id="1127" name="Group 2"/>
          <p:cNvGrpSpPr/>
          <p:nvPr/>
        </p:nvGrpSpPr>
        <p:grpSpPr>
          <a:xfrm>
            <a:off x="12295888" y="1650"/>
            <a:ext cx="360010" cy="2069177"/>
            <a:chOff x="-1" y="-2"/>
            <a:chExt cx="360009" cy="2069175"/>
          </a:xfrm>
        </p:grpSpPr>
        <p:grpSp>
          <p:nvGrpSpPr>
            <p:cNvPr id="1114" name="Rectangle 10"/>
            <p:cNvGrpSpPr/>
            <p:nvPr/>
          </p:nvGrpSpPr>
          <p:grpSpPr>
            <a:xfrm>
              <a:off x="-2" y="-3"/>
              <a:ext cx="360010" cy="406808"/>
              <a:chOff x="0" y="0"/>
              <a:chExt cx="360009" cy="406807"/>
            </a:xfrm>
          </p:grpSpPr>
          <p:sp>
            <p:nvSpPr>
              <p:cNvPr id="1112" name="Rectángulo"/>
              <p:cNvSpPr/>
              <p:nvPr/>
            </p:nvSpPr>
            <p:spPr>
              <a:xfrm>
                <a:off x="-1" y="-1"/>
                <a:ext cx="360010" cy="406808"/>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13" name="1…"/>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1117" name="Rectangle 11"/>
            <p:cNvGrpSpPr/>
            <p:nvPr/>
          </p:nvGrpSpPr>
          <p:grpSpPr>
            <a:xfrm>
              <a:off x="-2" y="417411"/>
              <a:ext cx="360010" cy="406808"/>
              <a:chOff x="0" y="0"/>
              <a:chExt cx="360009" cy="406807"/>
            </a:xfrm>
          </p:grpSpPr>
          <p:sp>
            <p:nvSpPr>
              <p:cNvPr id="1115" name="Rectángulo"/>
              <p:cNvSpPr/>
              <p:nvPr/>
            </p:nvSpPr>
            <p:spPr>
              <a:xfrm>
                <a:off x="-1" y="-1"/>
                <a:ext cx="360010" cy="406808"/>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16" name="18…"/>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120" name="Rectangle 12"/>
            <p:cNvGrpSpPr/>
            <p:nvPr/>
          </p:nvGrpSpPr>
          <p:grpSpPr>
            <a:xfrm>
              <a:off x="-2" y="834823"/>
              <a:ext cx="360010" cy="406808"/>
              <a:chOff x="0" y="0"/>
              <a:chExt cx="360009" cy="406807"/>
            </a:xfrm>
          </p:grpSpPr>
          <p:sp>
            <p:nvSpPr>
              <p:cNvPr id="1118" name="Rectángulo"/>
              <p:cNvSpPr/>
              <p:nvPr/>
            </p:nvSpPr>
            <p:spPr>
              <a:xfrm>
                <a:off x="-1" y="-1"/>
                <a:ext cx="360010" cy="406808"/>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19" name="43…"/>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123" name="Rectangle 13"/>
            <p:cNvGrpSpPr/>
            <p:nvPr/>
          </p:nvGrpSpPr>
          <p:grpSpPr>
            <a:xfrm>
              <a:off x="-2" y="1248243"/>
              <a:ext cx="360010" cy="406808"/>
              <a:chOff x="0" y="0"/>
              <a:chExt cx="360009" cy="406807"/>
            </a:xfrm>
          </p:grpSpPr>
          <p:sp>
            <p:nvSpPr>
              <p:cNvPr id="1121" name="Rectángulo"/>
              <p:cNvSpPr/>
              <p:nvPr/>
            </p:nvSpPr>
            <p:spPr>
              <a:xfrm>
                <a:off x="-1" y="-1"/>
                <a:ext cx="360010" cy="406808"/>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22" name="39…"/>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126" name="Rectangle 62"/>
            <p:cNvGrpSpPr/>
            <p:nvPr/>
          </p:nvGrpSpPr>
          <p:grpSpPr>
            <a:xfrm>
              <a:off x="-2" y="1662366"/>
              <a:ext cx="360010" cy="406808"/>
              <a:chOff x="0" y="0"/>
              <a:chExt cx="360009" cy="406807"/>
            </a:xfrm>
          </p:grpSpPr>
          <p:sp>
            <p:nvSpPr>
              <p:cNvPr id="1124" name="Rectángulo"/>
              <p:cNvSpPr/>
              <p:nvPr/>
            </p:nvSpPr>
            <p:spPr>
              <a:xfrm>
                <a:off x="-1" y="-1"/>
                <a:ext cx="360010" cy="406808"/>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125" name="236…"/>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1188" name="Groupe 4095"/>
          <p:cNvGrpSpPr/>
          <p:nvPr/>
        </p:nvGrpSpPr>
        <p:grpSpPr>
          <a:xfrm>
            <a:off x="12295884" y="4289238"/>
            <a:ext cx="1463004" cy="2058811"/>
            <a:chOff x="-1" y="-1"/>
            <a:chExt cx="1463002" cy="2058810"/>
          </a:xfrm>
        </p:grpSpPr>
        <p:grpSp>
          <p:nvGrpSpPr>
            <p:cNvPr id="1130" name="Forme libre : forme 40"/>
            <p:cNvGrpSpPr/>
            <p:nvPr/>
          </p:nvGrpSpPr>
          <p:grpSpPr>
            <a:xfrm>
              <a:off x="367685" y="1651999"/>
              <a:ext cx="360009" cy="406810"/>
              <a:chOff x="-1" y="-1"/>
              <a:chExt cx="360008" cy="406808"/>
            </a:xfrm>
          </p:grpSpPr>
          <p:sp>
            <p:nvSpPr>
              <p:cNvPr id="1128" name="Rectángulo"/>
              <p:cNvSpPr/>
              <p:nvPr/>
            </p:nvSpPr>
            <p:spPr>
              <a:xfrm>
                <a:off x="-2" y="-2"/>
                <a:ext cx="360010" cy="406810"/>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29"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1133" name="Forme libre : forme 41"/>
            <p:cNvGrpSpPr/>
            <p:nvPr/>
          </p:nvGrpSpPr>
          <p:grpSpPr>
            <a:xfrm>
              <a:off x="367685" y="1238999"/>
              <a:ext cx="360009" cy="406810"/>
              <a:chOff x="-1" y="-1"/>
              <a:chExt cx="360008" cy="406808"/>
            </a:xfrm>
          </p:grpSpPr>
          <p:sp>
            <p:nvSpPr>
              <p:cNvPr id="1131" name="Rectángulo"/>
              <p:cNvSpPr/>
              <p:nvPr/>
            </p:nvSpPr>
            <p:spPr>
              <a:xfrm>
                <a:off x="-2" y="-2"/>
                <a:ext cx="360010" cy="406810"/>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32"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1136" name="Forme libre : forme 42"/>
            <p:cNvGrpSpPr/>
            <p:nvPr/>
          </p:nvGrpSpPr>
          <p:grpSpPr>
            <a:xfrm>
              <a:off x="367685" y="825999"/>
              <a:ext cx="360009" cy="406810"/>
              <a:chOff x="-1" y="0"/>
              <a:chExt cx="360008" cy="406808"/>
            </a:xfrm>
          </p:grpSpPr>
          <p:sp>
            <p:nvSpPr>
              <p:cNvPr id="1134" name="Rectángulo"/>
              <p:cNvSpPr/>
              <p:nvPr/>
            </p:nvSpPr>
            <p:spPr>
              <a:xfrm>
                <a:off x="-2" y="-1"/>
                <a:ext cx="360010" cy="406810"/>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3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1139" name="Forme libre : forme 43"/>
            <p:cNvGrpSpPr/>
            <p:nvPr/>
          </p:nvGrpSpPr>
          <p:grpSpPr>
            <a:xfrm>
              <a:off x="367685" y="412999"/>
              <a:ext cx="360009" cy="406810"/>
              <a:chOff x="-1" y="-1"/>
              <a:chExt cx="360008" cy="406808"/>
            </a:xfrm>
          </p:grpSpPr>
          <p:sp>
            <p:nvSpPr>
              <p:cNvPr id="1137" name="Rectángulo"/>
              <p:cNvSpPr/>
              <p:nvPr/>
            </p:nvSpPr>
            <p:spPr>
              <a:xfrm>
                <a:off x="-2" y="-2"/>
                <a:ext cx="360010" cy="406810"/>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3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1142" name="Forme libre : forme 44"/>
            <p:cNvGrpSpPr/>
            <p:nvPr/>
          </p:nvGrpSpPr>
          <p:grpSpPr>
            <a:xfrm>
              <a:off x="367685" y="-2"/>
              <a:ext cx="360009" cy="406808"/>
              <a:chOff x="-1" y="-1"/>
              <a:chExt cx="360008" cy="406807"/>
            </a:xfrm>
          </p:grpSpPr>
          <p:sp>
            <p:nvSpPr>
              <p:cNvPr id="1140" name="Rectángulo"/>
              <p:cNvSpPr/>
              <p:nvPr/>
            </p:nvSpPr>
            <p:spPr>
              <a:xfrm>
                <a:off x="-2" y="-2"/>
                <a:ext cx="360010" cy="406808"/>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1145" name="Forme libre : forme 45"/>
            <p:cNvGrpSpPr/>
            <p:nvPr/>
          </p:nvGrpSpPr>
          <p:grpSpPr>
            <a:xfrm>
              <a:off x="736170" y="1651999"/>
              <a:ext cx="360009" cy="406810"/>
              <a:chOff x="-1" y="-1"/>
              <a:chExt cx="360008" cy="406808"/>
            </a:xfrm>
          </p:grpSpPr>
          <p:sp>
            <p:nvSpPr>
              <p:cNvPr id="1143" name="Rectángulo"/>
              <p:cNvSpPr/>
              <p:nvPr/>
            </p:nvSpPr>
            <p:spPr>
              <a:xfrm>
                <a:off x="-2" y="-2"/>
                <a:ext cx="360010" cy="406810"/>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4" name="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1148" name="Forme libre : forme 46"/>
            <p:cNvGrpSpPr/>
            <p:nvPr/>
          </p:nvGrpSpPr>
          <p:grpSpPr>
            <a:xfrm>
              <a:off x="736170" y="1238999"/>
              <a:ext cx="360009" cy="406810"/>
              <a:chOff x="-1" y="-1"/>
              <a:chExt cx="360008" cy="406808"/>
            </a:xfrm>
          </p:grpSpPr>
          <p:sp>
            <p:nvSpPr>
              <p:cNvPr id="1146" name="Rectángulo"/>
              <p:cNvSpPr/>
              <p:nvPr/>
            </p:nvSpPr>
            <p:spPr>
              <a:xfrm>
                <a:off x="-2" y="-2"/>
                <a:ext cx="360010" cy="406810"/>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7" name="8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1151" name="Forme libre : forme 47"/>
            <p:cNvGrpSpPr/>
            <p:nvPr/>
          </p:nvGrpSpPr>
          <p:grpSpPr>
            <a:xfrm>
              <a:off x="736170" y="825999"/>
              <a:ext cx="360009" cy="406810"/>
              <a:chOff x="-1" y="0"/>
              <a:chExt cx="360008" cy="406808"/>
            </a:xfrm>
          </p:grpSpPr>
          <p:sp>
            <p:nvSpPr>
              <p:cNvPr id="1149" name="Rectángulo"/>
              <p:cNvSpPr/>
              <p:nvPr/>
            </p:nvSpPr>
            <p:spPr>
              <a:xfrm>
                <a:off x="-2" y="-1"/>
                <a:ext cx="360010" cy="406810"/>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0" name="117…"/>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1154" name="Forme libre : forme 48"/>
            <p:cNvGrpSpPr/>
            <p:nvPr/>
          </p:nvGrpSpPr>
          <p:grpSpPr>
            <a:xfrm>
              <a:off x="736170" y="412999"/>
              <a:ext cx="360009" cy="406810"/>
              <a:chOff x="-1" y="-1"/>
              <a:chExt cx="360008" cy="406808"/>
            </a:xfrm>
          </p:grpSpPr>
          <p:sp>
            <p:nvSpPr>
              <p:cNvPr id="1152" name="Rectángulo"/>
              <p:cNvSpPr/>
              <p:nvPr/>
            </p:nvSpPr>
            <p:spPr>
              <a:xfrm>
                <a:off x="-2" y="-2"/>
                <a:ext cx="360010" cy="406810"/>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3" name="128…"/>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1157" name="Forme libre : forme 49"/>
            <p:cNvGrpSpPr/>
            <p:nvPr/>
          </p:nvGrpSpPr>
          <p:grpSpPr>
            <a:xfrm>
              <a:off x="736170" y="-2"/>
              <a:ext cx="360009" cy="406808"/>
              <a:chOff x="-1" y="-1"/>
              <a:chExt cx="360008" cy="406807"/>
            </a:xfrm>
          </p:grpSpPr>
          <p:sp>
            <p:nvSpPr>
              <p:cNvPr id="1155" name="Rectángulo"/>
              <p:cNvSpPr/>
              <p:nvPr/>
            </p:nvSpPr>
            <p:spPr>
              <a:xfrm>
                <a:off x="-2" y="-2"/>
                <a:ext cx="360010" cy="406808"/>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6" name="158…"/>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1160" name="Forme libre : forme 50"/>
            <p:cNvGrpSpPr/>
            <p:nvPr/>
          </p:nvGrpSpPr>
          <p:grpSpPr>
            <a:xfrm>
              <a:off x="1102992" y="1651999"/>
              <a:ext cx="360009" cy="406810"/>
              <a:chOff x="-1" y="-1"/>
              <a:chExt cx="360008" cy="406808"/>
            </a:xfrm>
          </p:grpSpPr>
          <p:sp>
            <p:nvSpPr>
              <p:cNvPr id="1158" name="Rectángulo"/>
              <p:cNvSpPr/>
              <p:nvPr/>
            </p:nvSpPr>
            <p:spPr>
              <a:xfrm>
                <a:off x="-2" y="-2"/>
                <a:ext cx="360010" cy="406810"/>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59" name="1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1163" name="Forme libre : forme 51"/>
            <p:cNvGrpSpPr/>
            <p:nvPr/>
          </p:nvGrpSpPr>
          <p:grpSpPr>
            <a:xfrm>
              <a:off x="1102992" y="1238999"/>
              <a:ext cx="360009" cy="406810"/>
              <a:chOff x="-1" y="-1"/>
              <a:chExt cx="360008" cy="406808"/>
            </a:xfrm>
          </p:grpSpPr>
          <p:sp>
            <p:nvSpPr>
              <p:cNvPr id="1161" name="Rectángulo"/>
              <p:cNvSpPr/>
              <p:nvPr/>
            </p:nvSpPr>
            <p:spPr>
              <a:xfrm>
                <a:off x="-2" y="-2"/>
                <a:ext cx="360010" cy="406810"/>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62" name="227…"/>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1166" name="Forme libre : forme 52"/>
            <p:cNvGrpSpPr/>
            <p:nvPr/>
          </p:nvGrpSpPr>
          <p:grpSpPr>
            <a:xfrm>
              <a:off x="1102992" y="825999"/>
              <a:ext cx="360009" cy="406810"/>
              <a:chOff x="-1" y="0"/>
              <a:chExt cx="360008" cy="406808"/>
            </a:xfrm>
          </p:grpSpPr>
          <p:sp>
            <p:nvSpPr>
              <p:cNvPr id="1164" name="Rectángulo"/>
              <p:cNvSpPr/>
              <p:nvPr/>
            </p:nvSpPr>
            <p:spPr>
              <a:xfrm>
                <a:off x="-2" y="-1"/>
                <a:ext cx="360010" cy="406810"/>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6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1169" name="Forme libre : forme 53"/>
            <p:cNvGrpSpPr/>
            <p:nvPr/>
          </p:nvGrpSpPr>
          <p:grpSpPr>
            <a:xfrm>
              <a:off x="1102992" y="412999"/>
              <a:ext cx="360009" cy="406810"/>
              <a:chOff x="-1" y="-1"/>
              <a:chExt cx="360008" cy="406808"/>
            </a:xfrm>
          </p:grpSpPr>
          <p:sp>
            <p:nvSpPr>
              <p:cNvPr id="1167" name="Rectángulo"/>
              <p:cNvSpPr/>
              <p:nvPr/>
            </p:nvSpPr>
            <p:spPr>
              <a:xfrm>
                <a:off x="-2" y="-2"/>
                <a:ext cx="360010" cy="406810"/>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6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1172" name="Forme libre : forme 54"/>
            <p:cNvGrpSpPr/>
            <p:nvPr/>
          </p:nvGrpSpPr>
          <p:grpSpPr>
            <a:xfrm>
              <a:off x="1102992" y="-2"/>
              <a:ext cx="360009" cy="406808"/>
              <a:chOff x="-1" y="-1"/>
              <a:chExt cx="360008" cy="406807"/>
            </a:xfrm>
          </p:grpSpPr>
          <p:sp>
            <p:nvSpPr>
              <p:cNvPr id="1170" name="Rectángulo"/>
              <p:cNvSpPr/>
              <p:nvPr/>
            </p:nvSpPr>
            <p:spPr>
              <a:xfrm>
                <a:off x="-2" y="-2"/>
                <a:ext cx="360010" cy="406808"/>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1175" name="Forme libre : forme 55"/>
            <p:cNvGrpSpPr/>
            <p:nvPr/>
          </p:nvGrpSpPr>
          <p:grpSpPr>
            <a:xfrm>
              <a:off x="-2" y="1651999"/>
              <a:ext cx="360009" cy="406810"/>
              <a:chOff x="-1" y="-1"/>
              <a:chExt cx="360008" cy="406808"/>
            </a:xfrm>
          </p:grpSpPr>
          <p:sp>
            <p:nvSpPr>
              <p:cNvPr id="1173" name="Rectángulo"/>
              <p:cNvSpPr/>
              <p:nvPr/>
            </p:nvSpPr>
            <p:spPr>
              <a:xfrm>
                <a:off x="-2" y="-2"/>
                <a:ext cx="360010" cy="406810"/>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4" name="12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1178" name="Forme libre : forme 56"/>
            <p:cNvGrpSpPr/>
            <p:nvPr/>
          </p:nvGrpSpPr>
          <p:grpSpPr>
            <a:xfrm>
              <a:off x="-2" y="1238999"/>
              <a:ext cx="360009" cy="406810"/>
              <a:chOff x="-1" y="-1"/>
              <a:chExt cx="360008" cy="406808"/>
            </a:xfrm>
          </p:grpSpPr>
          <p:sp>
            <p:nvSpPr>
              <p:cNvPr id="1176" name="Rectángulo"/>
              <p:cNvSpPr/>
              <p:nvPr/>
            </p:nvSpPr>
            <p:spPr>
              <a:xfrm>
                <a:off x="-2" y="-2"/>
                <a:ext cx="360010" cy="406810"/>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7" name="161…"/>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1181" name="Forme libre : forme 57"/>
            <p:cNvGrpSpPr/>
            <p:nvPr/>
          </p:nvGrpSpPr>
          <p:grpSpPr>
            <a:xfrm>
              <a:off x="-2" y="825999"/>
              <a:ext cx="360009" cy="406810"/>
              <a:chOff x="-1" y="0"/>
              <a:chExt cx="360008" cy="406808"/>
            </a:xfrm>
          </p:grpSpPr>
          <p:sp>
            <p:nvSpPr>
              <p:cNvPr id="1179" name="Rectángulo"/>
              <p:cNvSpPr/>
              <p:nvPr/>
            </p:nvSpPr>
            <p:spPr>
              <a:xfrm>
                <a:off x="-2" y="-1"/>
                <a:ext cx="360010" cy="406810"/>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80" name="186…"/>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1184" name="Forme libre : forme 58"/>
            <p:cNvGrpSpPr/>
            <p:nvPr/>
          </p:nvGrpSpPr>
          <p:grpSpPr>
            <a:xfrm>
              <a:off x="-2" y="412999"/>
              <a:ext cx="360009" cy="406810"/>
              <a:chOff x="-1" y="-1"/>
              <a:chExt cx="360008" cy="406808"/>
            </a:xfrm>
          </p:grpSpPr>
          <p:sp>
            <p:nvSpPr>
              <p:cNvPr id="1182" name="Rectángulo"/>
              <p:cNvSpPr/>
              <p:nvPr/>
            </p:nvSpPr>
            <p:spPr>
              <a:xfrm>
                <a:off x="-2" y="-2"/>
                <a:ext cx="360010" cy="406810"/>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83" name="20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1187" name="Forme libre : forme 59"/>
            <p:cNvGrpSpPr/>
            <p:nvPr/>
          </p:nvGrpSpPr>
          <p:grpSpPr>
            <a:xfrm>
              <a:off x="-2" y="1053"/>
              <a:ext cx="360009" cy="406808"/>
              <a:chOff x="-1" y="-1"/>
              <a:chExt cx="360008" cy="406807"/>
            </a:xfrm>
          </p:grpSpPr>
          <p:sp>
            <p:nvSpPr>
              <p:cNvPr id="1185" name="Rectángulo"/>
              <p:cNvSpPr/>
              <p:nvPr/>
            </p:nvSpPr>
            <p:spPr>
              <a:xfrm>
                <a:off x="-2" y="-2"/>
                <a:ext cx="360010" cy="406808"/>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86" name="229…"/>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1189" name="Rectangle 60"/>
          <p:cNvSpPr/>
          <p:nvPr/>
        </p:nvSpPr>
        <p:spPr>
          <a:xfrm>
            <a:off x="12295891" y="6412526"/>
            <a:ext cx="2545093"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1250" name="Groupe 4096"/>
          <p:cNvGrpSpPr/>
          <p:nvPr/>
        </p:nvGrpSpPr>
        <p:grpSpPr>
          <a:xfrm>
            <a:off x="12295886" y="2135264"/>
            <a:ext cx="1465136" cy="2088218"/>
            <a:chOff x="-2" y="-1"/>
            <a:chExt cx="1465135" cy="2088216"/>
          </a:xfrm>
        </p:grpSpPr>
        <p:grpSp>
          <p:nvGrpSpPr>
            <p:cNvPr id="1192" name="Forme libre : forme 65"/>
            <p:cNvGrpSpPr/>
            <p:nvPr/>
          </p:nvGrpSpPr>
          <p:grpSpPr>
            <a:xfrm>
              <a:off x="736171" y="1681406"/>
              <a:ext cx="360875" cy="406810"/>
              <a:chOff x="-1" y="0"/>
              <a:chExt cx="360873" cy="406808"/>
            </a:xfrm>
          </p:grpSpPr>
          <p:sp>
            <p:nvSpPr>
              <p:cNvPr id="1190" name="Rectángulo"/>
              <p:cNvSpPr/>
              <p:nvPr/>
            </p:nvSpPr>
            <p:spPr>
              <a:xfrm>
                <a:off x="-2" y="-1"/>
                <a:ext cx="360875" cy="406810"/>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91"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1195" name="Forme libre : forme 66"/>
            <p:cNvGrpSpPr/>
            <p:nvPr/>
          </p:nvGrpSpPr>
          <p:grpSpPr>
            <a:xfrm>
              <a:off x="736171" y="1268405"/>
              <a:ext cx="360875" cy="406810"/>
              <a:chOff x="-1" y="0"/>
              <a:chExt cx="360873" cy="406808"/>
            </a:xfrm>
          </p:grpSpPr>
          <p:sp>
            <p:nvSpPr>
              <p:cNvPr id="1193" name="Rectángulo"/>
              <p:cNvSpPr/>
              <p:nvPr/>
            </p:nvSpPr>
            <p:spPr>
              <a:xfrm>
                <a:off x="-2" y="-1"/>
                <a:ext cx="360875" cy="406810"/>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94"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1198" name="Forme libre : forme 67"/>
            <p:cNvGrpSpPr/>
            <p:nvPr/>
          </p:nvGrpSpPr>
          <p:grpSpPr>
            <a:xfrm>
              <a:off x="736171" y="855404"/>
              <a:ext cx="360875" cy="406808"/>
              <a:chOff x="-1" y="0"/>
              <a:chExt cx="360873" cy="406807"/>
            </a:xfrm>
          </p:grpSpPr>
          <p:sp>
            <p:nvSpPr>
              <p:cNvPr id="1196" name="Rectángulo"/>
              <p:cNvSpPr/>
              <p:nvPr/>
            </p:nvSpPr>
            <p:spPr>
              <a:xfrm>
                <a:off x="-2" y="-1"/>
                <a:ext cx="360875" cy="406808"/>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97"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1201" name="Forme libre : forme 68"/>
            <p:cNvGrpSpPr/>
            <p:nvPr/>
          </p:nvGrpSpPr>
          <p:grpSpPr>
            <a:xfrm>
              <a:off x="736171" y="442404"/>
              <a:ext cx="360875" cy="406810"/>
              <a:chOff x="-1" y="0"/>
              <a:chExt cx="360873" cy="406808"/>
            </a:xfrm>
          </p:grpSpPr>
          <p:sp>
            <p:nvSpPr>
              <p:cNvPr id="1199" name="Rectángulo"/>
              <p:cNvSpPr/>
              <p:nvPr/>
            </p:nvSpPr>
            <p:spPr>
              <a:xfrm>
                <a:off x="-2" y="-1"/>
                <a:ext cx="360875" cy="406810"/>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0"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1204" name="Forme libre : forme 69"/>
            <p:cNvGrpSpPr/>
            <p:nvPr/>
          </p:nvGrpSpPr>
          <p:grpSpPr>
            <a:xfrm>
              <a:off x="736171" y="29404"/>
              <a:ext cx="360875" cy="406810"/>
              <a:chOff x="-1" y="0"/>
              <a:chExt cx="360873" cy="406808"/>
            </a:xfrm>
          </p:grpSpPr>
          <p:sp>
            <p:nvSpPr>
              <p:cNvPr id="1202" name="Rectángulo"/>
              <p:cNvSpPr/>
              <p:nvPr/>
            </p:nvSpPr>
            <p:spPr>
              <a:xfrm>
                <a:off x="-2" y="-1"/>
                <a:ext cx="360875" cy="406810"/>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3"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1207" name="Forme libre : forme 70"/>
            <p:cNvGrpSpPr/>
            <p:nvPr/>
          </p:nvGrpSpPr>
          <p:grpSpPr>
            <a:xfrm>
              <a:off x="-3" y="1681406"/>
              <a:ext cx="360875" cy="406810"/>
              <a:chOff x="-1" y="0"/>
              <a:chExt cx="360873" cy="406808"/>
            </a:xfrm>
          </p:grpSpPr>
          <p:sp>
            <p:nvSpPr>
              <p:cNvPr id="1205" name="Rectángulo"/>
              <p:cNvSpPr/>
              <p:nvPr/>
            </p:nvSpPr>
            <p:spPr>
              <a:xfrm>
                <a:off x="-2" y="-1"/>
                <a:ext cx="360875" cy="406810"/>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6"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210" name="Forme libre : forme 71"/>
            <p:cNvGrpSpPr/>
            <p:nvPr/>
          </p:nvGrpSpPr>
          <p:grpSpPr>
            <a:xfrm>
              <a:off x="-3" y="1268405"/>
              <a:ext cx="360875" cy="406810"/>
              <a:chOff x="-1" y="0"/>
              <a:chExt cx="360873" cy="406808"/>
            </a:xfrm>
          </p:grpSpPr>
          <p:sp>
            <p:nvSpPr>
              <p:cNvPr id="1208" name="Rectángulo"/>
              <p:cNvSpPr/>
              <p:nvPr/>
            </p:nvSpPr>
            <p:spPr>
              <a:xfrm>
                <a:off x="-2" y="-1"/>
                <a:ext cx="360875" cy="406810"/>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9"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213" name="Forme libre : forme 72"/>
            <p:cNvGrpSpPr/>
            <p:nvPr/>
          </p:nvGrpSpPr>
          <p:grpSpPr>
            <a:xfrm>
              <a:off x="-3" y="855404"/>
              <a:ext cx="360875" cy="406808"/>
              <a:chOff x="-1" y="0"/>
              <a:chExt cx="360873" cy="406807"/>
            </a:xfrm>
          </p:grpSpPr>
          <p:sp>
            <p:nvSpPr>
              <p:cNvPr id="1211" name="Rectángulo"/>
              <p:cNvSpPr/>
              <p:nvPr/>
            </p:nvSpPr>
            <p:spPr>
              <a:xfrm>
                <a:off x="-2" y="-1"/>
                <a:ext cx="360875" cy="406808"/>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12" name="46…"/>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216" name="Forme libre : forme 73"/>
            <p:cNvGrpSpPr/>
            <p:nvPr/>
          </p:nvGrpSpPr>
          <p:grpSpPr>
            <a:xfrm>
              <a:off x="-3" y="442404"/>
              <a:ext cx="360875" cy="406810"/>
              <a:chOff x="-1" y="0"/>
              <a:chExt cx="360873" cy="406808"/>
            </a:xfrm>
          </p:grpSpPr>
          <p:sp>
            <p:nvSpPr>
              <p:cNvPr id="1214" name="Rectángulo"/>
              <p:cNvSpPr/>
              <p:nvPr/>
            </p:nvSpPr>
            <p:spPr>
              <a:xfrm>
                <a:off x="-2" y="-1"/>
                <a:ext cx="360875" cy="406810"/>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15"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219" name="Forme libre : forme 74"/>
            <p:cNvGrpSpPr/>
            <p:nvPr/>
          </p:nvGrpSpPr>
          <p:grpSpPr>
            <a:xfrm>
              <a:off x="-1" y="-2"/>
              <a:ext cx="360873" cy="465615"/>
              <a:chOff x="0" y="0"/>
              <a:chExt cx="360872" cy="465613"/>
            </a:xfrm>
          </p:grpSpPr>
          <p:sp>
            <p:nvSpPr>
              <p:cNvPr id="1217" name="Rectángulo"/>
              <p:cNvSpPr/>
              <p:nvPr/>
            </p:nvSpPr>
            <p:spPr>
              <a:xfrm>
                <a:off x="-1" y="29406"/>
                <a:ext cx="360873" cy="406808"/>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218" name="87…"/>
              <p:cNvSpPr/>
              <p:nvPr/>
            </p:nvSpPr>
            <p:spPr>
              <a:xfrm>
                <a:off x="-1" y="-1"/>
                <a:ext cx="360873"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222" name="Forme libre : forme 75"/>
            <p:cNvGrpSpPr/>
            <p:nvPr/>
          </p:nvGrpSpPr>
          <p:grpSpPr>
            <a:xfrm>
              <a:off x="1104259" y="1681406"/>
              <a:ext cx="360875" cy="406810"/>
              <a:chOff x="-1" y="0"/>
              <a:chExt cx="360873" cy="406808"/>
            </a:xfrm>
          </p:grpSpPr>
          <p:sp>
            <p:nvSpPr>
              <p:cNvPr id="1220" name="Rectángulo"/>
              <p:cNvSpPr/>
              <p:nvPr/>
            </p:nvSpPr>
            <p:spPr>
              <a:xfrm>
                <a:off x="-2" y="-1"/>
                <a:ext cx="360875" cy="406810"/>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21"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225" name="Forme libre : forme 76"/>
            <p:cNvGrpSpPr/>
            <p:nvPr/>
          </p:nvGrpSpPr>
          <p:grpSpPr>
            <a:xfrm>
              <a:off x="1104259" y="1268405"/>
              <a:ext cx="360875" cy="406810"/>
              <a:chOff x="-1" y="0"/>
              <a:chExt cx="360873" cy="406808"/>
            </a:xfrm>
          </p:grpSpPr>
          <p:sp>
            <p:nvSpPr>
              <p:cNvPr id="1223" name="Rectángulo"/>
              <p:cNvSpPr/>
              <p:nvPr/>
            </p:nvSpPr>
            <p:spPr>
              <a:xfrm>
                <a:off x="-2" y="-1"/>
                <a:ext cx="360875" cy="406810"/>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24" name="3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228" name="Forme libre : forme 77"/>
            <p:cNvGrpSpPr/>
            <p:nvPr/>
          </p:nvGrpSpPr>
          <p:grpSpPr>
            <a:xfrm>
              <a:off x="1104259" y="855404"/>
              <a:ext cx="360875" cy="406808"/>
              <a:chOff x="-1" y="0"/>
              <a:chExt cx="360873" cy="406807"/>
            </a:xfrm>
          </p:grpSpPr>
          <p:sp>
            <p:nvSpPr>
              <p:cNvPr id="1226" name="Rectángulo"/>
              <p:cNvSpPr/>
              <p:nvPr/>
            </p:nvSpPr>
            <p:spPr>
              <a:xfrm>
                <a:off x="-2" y="-1"/>
                <a:ext cx="360875" cy="406808"/>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27" name="2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231" name="Forme libre : forme 78"/>
            <p:cNvGrpSpPr/>
            <p:nvPr/>
          </p:nvGrpSpPr>
          <p:grpSpPr>
            <a:xfrm>
              <a:off x="1104259" y="442404"/>
              <a:ext cx="360875" cy="406810"/>
              <a:chOff x="-1" y="0"/>
              <a:chExt cx="360873" cy="406808"/>
            </a:xfrm>
          </p:grpSpPr>
          <p:sp>
            <p:nvSpPr>
              <p:cNvPr id="1229" name="Rectángulo"/>
              <p:cNvSpPr/>
              <p:nvPr/>
            </p:nvSpPr>
            <p:spPr>
              <a:xfrm>
                <a:off x="-2" y="-1"/>
                <a:ext cx="360875" cy="406810"/>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0"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234" name="Forme libre : forme 79"/>
            <p:cNvGrpSpPr/>
            <p:nvPr/>
          </p:nvGrpSpPr>
          <p:grpSpPr>
            <a:xfrm>
              <a:off x="1104259" y="29404"/>
              <a:ext cx="360875" cy="406810"/>
              <a:chOff x="-1" y="0"/>
              <a:chExt cx="360873" cy="406808"/>
            </a:xfrm>
          </p:grpSpPr>
          <p:sp>
            <p:nvSpPr>
              <p:cNvPr id="1232" name="Rectángulo"/>
              <p:cNvSpPr/>
              <p:nvPr/>
            </p:nvSpPr>
            <p:spPr>
              <a:xfrm>
                <a:off x="-2" y="-1"/>
                <a:ext cx="360875" cy="406810"/>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3"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237" name="Forme libre : forme 80"/>
            <p:cNvGrpSpPr/>
            <p:nvPr/>
          </p:nvGrpSpPr>
          <p:grpSpPr>
            <a:xfrm>
              <a:off x="367686" y="1681406"/>
              <a:ext cx="360875" cy="406810"/>
              <a:chOff x="-1" y="0"/>
              <a:chExt cx="360873" cy="406808"/>
            </a:xfrm>
          </p:grpSpPr>
          <p:sp>
            <p:nvSpPr>
              <p:cNvPr id="1235" name="Rectángulo"/>
              <p:cNvSpPr/>
              <p:nvPr/>
            </p:nvSpPr>
            <p:spPr>
              <a:xfrm>
                <a:off x="-2" y="-1"/>
                <a:ext cx="360875" cy="406810"/>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6"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240" name="Forme libre : forme 81"/>
            <p:cNvGrpSpPr/>
            <p:nvPr/>
          </p:nvGrpSpPr>
          <p:grpSpPr>
            <a:xfrm>
              <a:off x="367686" y="1268405"/>
              <a:ext cx="360875" cy="406810"/>
              <a:chOff x="-1" y="0"/>
              <a:chExt cx="360873" cy="406808"/>
            </a:xfrm>
          </p:grpSpPr>
          <p:sp>
            <p:nvSpPr>
              <p:cNvPr id="1238" name="Rectángulo"/>
              <p:cNvSpPr/>
              <p:nvPr/>
            </p:nvSpPr>
            <p:spPr>
              <a:xfrm>
                <a:off x="-2" y="-1"/>
                <a:ext cx="360875" cy="406810"/>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9"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243" name="Forme libre : forme 82"/>
            <p:cNvGrpSpPr/>
            <p:nvPr/>
          </p:nvGrpSpPr>
          <p:grpSpPr>
            <a:xfrm>
              <a:off x="367686" y="855404"/>
              <a:ext cx="360875" cy="406808"/>
              <a:chOff x="-1" y="0"/>
              <a:chExt cx="360873" cy="406807"/>
            </a:xfrm>
          </p:grpSpPr>
          <p:sp>
            <p:nvSpPr>
              <p:cNvPr id="1241" name="Rectángulo"/>
              <p:cNvSpPr/>
              <p:nvPr/>
            </p:nvSpPr>
            <p:spPr>
              <a:xfrm>
                <a:off x="-2" y="-1"/>
                <a:ext cx="360875" cy="406808"/>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42"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246" name="Forme libre : forme 83"/>
            <p:cNvGrpSpPr/>
            <p:nvPr/>
          </p:nvGrpSpPr>
          <p:grpSpPr>
            <a:xfrm>
              <a:off x="367686" y="442404"/>
              <a:ext cx="360875" cy="406810"/>
              <a:chOff x="-1" y="0"/>
              <a:chExt cx="360873" cy="406808"/>
            </a:xfrm>
          </p:grpSpPr>
          <p:sp>
            <p:nvSpPr>
              <p:cNvPr id="1244" name="Rectángulo"/>
              <p:cNvSpPr/>
              <p:nvPr/>
            </p:nvSpPr>
            <p:spPr>
              <a:xfrm>
                <a:off x="-2" y="-1"/>
                <a:ext cx="360875" cy="406810"/>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45"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249" name="Forme libre : forme 84"/>
            <p:cNvGrpSpPr/>
            <p:nvPr/>
          </p:nvGrpSpPr>
          <p:grpSpPr>
            <a:xfrm>
              <a:off x="367686" y="29404"/>
              <a:ext cx="360875" cy="406810"/>
              <a:chOff x="-1" y="0"/>
              <a:chExt cx="360873" cy="406808"/>
            </a:xfrm>
          </p:grpSpPr>
          <p:sp>
            <p:nvSpPr>
              <p:cNvPr id="1247" name="Rectángulo"/>
              <p:cNvSpPr/>
              <p:nvPr/>
            </p:nvSpPr>
            <p:spPr>
              <a:xfrm>
                <a:off x="-2" y="-1"/>
                <a:ext cx="360875" cy="406810"/>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48"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grpSp>
        <p:nvGrpSpPr>
          <p:cNvPr id="1253" name="Groupe 1"/>
          <p:cNvGrpSpPr/>
          <p:nvPr/>
        </p:nvGrpSpPr>
        <p:grpSpPr>
          <a:xfrm>
            <a:off x="11562159" y="205056"/>
            <a:ext cx="419446" cy="388996"/>
            <a:chOff x="-1" y="0"/>
            <a:chExt cx="419445" cy="388995"/>
          </a:xfrm>
        </p:grpSpPr>
        <p:sp>
          <p:nvSpPr>
            <p:cNvPr id="1251" name="Freeform 13"/>
            <p:cNvSpPr/>
            <p:nvPr/>
          </p:nvSpPr>
          <p:spPr>
            <a:xfrm>
              <a:off x="143541" y="162802"/>
              <a:ext cx="275902" cy="226193"/>
            </a:xfrm>
            <a:custGeom>
              <a:avLst/>
              <a:gdLst/>
              <a:ahLst/>
              <a:cxnLst>
                <a:cxn ang="0">
                  <a:pos x="wd2" y="hd2"/>
                </a:cxn>
                <a:cxn ang="5400000">
                  <a:pos x="wd2" y="hd2"/>
                </a:cxn>
                <a:cxn ang="10800000">
                  <a:pos x="wd2" y="hd2"/>
                </a:cxn>
                <a:cxn ang="16200000">
                  <a:pos x="wd2" y="hd2"/>
                </a:cxn>
              </a:cxnLst>
              <a:rect l="0" t="0" r="r" b="b"/>
              <a:pathLst>
                <a:path w="21600" h="21600"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chemeClr val="accent2"/>
            </a:solidFill>
            <a:ln w="12700" cap="flat">
              <a:noFill/>
              <a:miter lim="400000"/>
            </a:ln>
            <a:effectLst/>
          </p:spPr>
          <p:txBody>
            <a:bodyPr wrap="square" lIns="45710" tIns="45710" rIns="45710" bIns="45710" numCol="1" anchor="t">
              <a:normAutofit fontScale="92500" lnSpcReduction="10000"/>
            </a:bodyPr>
            <a:lstStyle/>
            <a:p>
              <a:pPr defTabSz="512063">
                <a:defRPr sz="1008">
                  <a:latin typeface="+mn-lt"/>
                  <a:ea typeface="+mn-ea"/>
                  <a:cs typeface="+mn-cs"/>
                  <a:sym typeface="Ubuntu"/>
                </a:defRPr>
              </a:pPr>
              <a:endParaRPr/>
            </a:p>
          </p:txBody>
        </p:sp>
        <p:sp>
          <p:nvSpPr>
            <p:cNvPr id="1252" name="Freeform 14"/>
            <p:cNvSpPr/>
            <p:nvPr/>
          </p:nvSpPr>
          <p:spPr>
            <a:xfrm>
              <a:off x="-2" y="-1"/>
              <a:ext cx="419446" cy="354323"/>
            </a:xfrm>
            <a:custGeom>
              <a:avLst/>
              <a:gdLst/>
              <a:ahLst/>
              <a:cxnLst>
                <a:cxn ang="0">
                  <a:pos x="wd2" y="hd2"/>
                </a:cxn>
                <a:cxn ang="5400000">
                  <a:pos x="wd2" y="hd2"/>
                </a:cxn>
                <a:cxn ang="10800000">
                  <a:pos x="wd2" y="hd2"/>
                </a:cxn>
                <a:cxn ang="16200000">
                  <a:pos x="wd2" y="hd2"/>
                </a:cxn>
              </a:cxnLst>
              <a:rect l="0" t="0" r="r" b="b"/>
              <a:pathLst>
                <a:path w="21600" h="21456"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chemeClr val="accent1"/>
            </a:solidFill>
            <a:ln w="12700" cap="flat">
              <a:noFill/>
              <a:miter lim="400000"/>
            </a:ln>
            <a:effectLst/>
          </p:spPr>
          <p:txBody>
            <a:bodyPr wrap="square" lIns="45710" tIns="45710" rIns="45710" bIns="45710" numCol="1" anchor="t">
              <a:normAutofit lnSpcReduction="10000"/>
            </a:bodyPr>
            <a:lstStyle/>
            <a:p>
              <a:pPr>
                <a:defRPr>
                  <a:latin typeface="+mn-lt"/>
                  <a:ea typeface="+mn-ea"/>
                  <a:cs typeface="+mn-cs"/>
                  <a:sym typeface="Ubuntu"/>
                </a:defRPr>
              </a:pPr>
              <a:endParaRPr/>
            </a:p>
          </p:txBody>
        </p:sp>
      </p:grpSp>
      <p:sp>
        <p:nvSpPr>
          <p:cNvPr id="1254" name="Rectangle 27"/>
          <p:cNvSpPr/>
          <p:nvPr/>
        </p:nvSpPr>
        <p:spPr>
          <a:xfrm>
            <a:off x="404809" y="6564099"/>
            <a:ext cx="3410853"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Presentation Title  |  Author  |  Date</a:t>
            </a:r>
          </a:p>
        </p:txBody>
      </p:sp>
      <p:sp>
        <p:nvSpPr>
          <p:cNvPr id="1255"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1256" name="Picture Placeholder 12"/>
          <p:cNvSpPr>
            <a:spLocks noGrp="1"/>
          </p:cNvSpPr>
          <p:nvPr>
            <p:ph type="pic" idx="13"/>
          </p:nvPr>
        </p:nvSpPr>
        <p:spPr>
          <a:xfrm>
            <a:off x="5128004" y="0"/>
            <a:ext cx="7063997" cy="6858000"/>
          </a:xfrm>
          <a:prstGeom prst="rect">
            <a:avLst/>
          </a:prstGeom>
        </p:spPr>
        <p:txBody>
          <a:bodyPr lIns="91439" tIns="45719" rIns="91439" bIns="45719">
            <a:noAutofit/>
          </a:bodyPr>
          <a:lstStyle/>
          <a:p>
            <a:endParaRPr/>
          </a:p>
        </p:txBody>
      </p:sp>
      <p:sp>
        <p:nvSpPr>
          <p:cNvPr id="1257" name="Texto del título"/>
          <p:cNvSpPr>
            <a:spLocks noGrp="1"/>
          </p:cNvSpPr>
          <p:nvPr>
            <p:ph type="title"/>
          </p:nvPr>
        </p:nvSpPr>
        <p:spPr>
          <a:xfrm>
            <a:off x="404813" y="692694"/>
            <a:ext cx="4562477" cy="2421470"/>
          </a:xfrm>
          <a:prstGeom prst="rect">
            <a:avLst/>
          </a:prstGeom>
        </p:spPr>
        <p:txBody>
          <a:bodyPr/>
          <a:lstStyle>
            <a:lvl1pPr>
              <a:lnSpc>
                <a:spcPct val="80000"/>
              </a:lnSpc>
              <a:defRPr sz="5400">
                <a:solidFill>
                  <a:srgbClr val="FFFFFF"/>
                </a:solidFill>
              </a:defRPr>
            </a:lvl1pPr>
          </a:lstStyle>
          <a:p>
            <a:r>
              <a:t>Texto del título</a:t>
            </a:r>
          </a:p>
        </p:txBody>
      </p:sp>
      <p:sp>
        <p:nvSpPr>
          <p:cNvPr id="1258" name="Nivel de texto 1…"/>
          <p:cNvSpPr>
            <a:spLocks noGrp="1"/>
          </p:cNvSpPr>
          <p:nvPr>
            <p:ph type="body" sz="quarter" idx="1"/>
          </p:nvPr>
        </p:nvSpPr>
        <p:spPr>
          <a:xfrm>
            <a:off x="404813" y="3573040"/>
            <a:ext cx="4395788" cy="2808292"/>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Nivel de texto 1</a:t>
            </a:r>
          </a:p>
          <a:p>
            <a:pPr lvl="1"/>
            <a:r>
              <a:t>Nivel de texto 2</a:t>
            </a:r>
          </a:p>
          <a:p>
            <a:pPr lvl="2"/>
            <a:r>
              <a:t>Nivel de texto 3</a:t>
            </a:r>
          </a:p>
          <a:p>
            <a:pPr lvl="3"/>
            <a:r>
              <a:t>Nivel de texto 4</a:t>
            </a:r>
          </a:p>
          <a:p>
            <a:pPr lvl="4"/>
            <a:r>
              <a:t>Nivel de texto 5</a:t>
            </a:r>
          </a:p>
        </p:txBody>
      </p:sp>
      <p:sp>
        <p:nvSpPr>
          <p:cNvPr id="1259" name="Número de diapositiva"/>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content light Grey">
    <p:spTree>
      <p:nvGrpSpPr>
        <p:cNvPr id="1" name=""/>
        <p:cNvGrpSpPr/>
        <p:nvPr/>
      </p:nvGrpSpPr>
      <p:grpSpPr>
        <a:xfrm>
          <a:off x="0" y="0"/>
          <a:ext cx="0" cy="0"/>
          <a:chOff x="0" y="0"/>
          <a:chExt cx="0" cy="0"/>
        </a:xfrm>
      </p:grpSpPr>
      <p:grpSp>
        <p:nvGrpSpPr>
          <p:cNvPr id="1281" name="Group 2"/>
          <p:cNvGrpSpPr/>
          <p:nvPr/>
        </p:nvGrpSpPr>
        <p:grpSpPr>
          <a:xfrm>
            <a:off x="12295888" y="1650"/>
            <a:ext cx="360010" cy="2069177"/>
            <a:chOff x="-1" y="-2"/>
            <a:chExt cx="360009" cy="2069175"/>
          </a:xfrm>
        </p:grpSpPr>
        <p:grpSp>
          <p:nvGrpSpPr>
            <p:cNvPr id="1268" name="Rectangle 10"/>
            <p:cNvGrpSpPr/>
            <p:nvPr/>
          </p:nvGrpSpPr>
          <p:grpSpPr>
            <a:xfrm>
              <a:off x="-2" y="-3"/>
              <a:ext cx="360010" cy="406808"/>
              <a:chOff x="0" y="0"/>
              <a:chExt cx="360009" cy="406807"/>
            </a:xfrm>
          </p:grpSpPr>
          <p:sp>
            <p:nvSpPr>
              <p:cNvPr id="1266" name="Rectángulo"/>
              <p:cNvSpPr/>
              <p:nvPr/>
            </p:nvSpPr>
            <p:spPr>
              <a:xfrm>
                <a:off x="-1" y="-1"/>
                <a:ext cx="360010" cy="406808"/>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67" name="1…"/>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1271" name="Rectangle 11"/>
            <p:cNvGrpSpPr/>
            <p:nvPr/>
          </p:nvGrpSpPr>
          <p:grpSpPr>
            <a:xfrm>
              <a:off x="-2" y="417411"/>
              <a:ext cx="360010" cy="406808"/>
              <a:chOff x="0" y="0"/>
              <a:chExt cx="360009" cy="406807"/>
            </a:xfrm>
          </p:grpSpPr>
          <p:sp>
            <p:nvSpPr>
              <p:cNvPr id="1269" name="Rectángulo"/>
              <p:cNvSpPr/>
              <p:nvPr/>
            </p:nvSpPr>
            <p:spPr>
              <a:xfrm>
                <a:off x="-1" y="-1"/>
                <a:ext cx="360010" cy="406808"/>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70" name="18…"/>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274" name="Rectangle 12"/>
            <p:cNvGrpSpPr/>
            <p:nvPr/>
          </p:nvGrpSpPr>
          <p:grpSpPr>
            <a:xfrm>
              <a:off x="-2" y="834823"/>
              <a:ext cx="360010" cy="406808"/>
              <a:chOff x="0" y="0"/>
              <a:chExt cx="360009" cy="406807"/>
            </a:xfrm>
          </p:grpSpPr>
          <p:sp>
            <p:nvSpPr>
              <p:cNvPr id="1272" name="Rectángulo"/>
              <p:cNvSpPr/>
              <p:nvPr/>
            </p:nvSpPr>
            <p:spPr>
              <a:xfrm>
                <a:off x="-1" y="-1"/>
                <a:ext cx="360010" cy="406808"/>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73" name="43…"/>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277" name="Rectangle 13"/>
            <p:cNvGrpSpPr/>
            <p:nvPr/>
          </p:nvGrpSpPr>
          <p:grpSpPr>
            <a:xfrm>
              <a:off x="-2" y="1248243"/>
              <a:ext cx="360010" cy="406808"/>
              <a:chOff x="0" y="0"/>
              <a:chExt cx="360009" cy="406807"/>
            </a:xfrm>
          </p:grpSpPr>
          <p:sp>
            <p:nvSpPr>
              <p:cNvPr id="1275" name="Rectángulo"/>
              <p:cNvSpPr/>
              <p:nvPr/>
            </p:nvSpPr>
            <p:spPr>
              <a:xfrm>
                <a:off x="-1" y="-1"/>
                <a:ext cx="360010" cy="406808"/>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76" name="39…"/>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280" name="Rectangle 62"/>
            <p:cNvGrpSpPr/>
            <p:nvPr/>
          </p:nvGrpSpPr>
          <p:grpSpPr>
            <a:xfrm>
              <a:off x="-2" y="1662366"/>
              <a:ext cx="360010" cy="406808"/>
              <a:chOff x="0" y="0"/>
              <a:chExt cx="360009" cy="406807"/>
            </a:xfrm>
          </p:grpSpPr>
          <p:sp>
            <p:nvSpPr>
              <p:cNvPr id="1278" name="Rectángulo"/>
              <p:cNvSpPr/>
              <p:nvPr/>
            </p:nvSpPr>
            <p:spPr>
              <a:xfrm>
                <a:off x="-1" y="-1"/>
                <a:ext cx="360010" cy="406808"/>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79" name="236…"/>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1342" name="Groupe 4095"/>
          <p:cNvGrpSpPr/>
          <p:nvPr/>
        </p:nvGrpSpPr>
        <p:grpSpPr>
          <a:xfrm>
            <a:off x="12295884" y="4289238"/>
            <a:ext cx="1463004" cy="2058811"/>
            <a:chOff x="-1" y="-1"/>
            <a:chExt cx="1463002" cy="2058810"/>
          </a:xfrm>
        </p:grpSpPr>
        <p:grpSp>
          <p:nvGrpSpPr>
            <p:cNvPr id="1284" name="Forme libre : forme 40"/>
            <p:cNvGrpSpPr/>
            <p:nvPr/>
          </p:nvGrpSpPr>
          <p:grpSpPr>
            <a:xfrm>
              <a:off x="367685" y="1651999"/>
              <a:ext cx="360009" cy="406810"/>
              <a:chOff x="-1" y="-1"/>
              <a:chExt cx="360008" cy="406808"/>
            </a:xfrm>
          </p:grpSpPr>
          <p:sp>
            <p:nvSpPr>
              <p:cNvPr id="1282" name="Rectángulo"/>
              <p:cNvSpPr/>
              <p:nvPr/>
            </p:nvSpPr>
            <p:spPr>
              <a:xfrm>
                <a:off x="-2" y="-2"/>
                <a:ext cx="360010" cy="406810"/>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83"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1287" name="Forme libre : forme 41"/>
            <p:cNvGrpSpPr/>
            <p:nvPr/>
          </p:nvGrpSpPr>
          <p:grpSpPr>
            <a:xfrm>
              <a:off x="367685" y="1238999"/>
              <a:ext cx="360009" cy="406810"/>
              <a:chOff x="-1" y="-1"/>
              <a:chExt cx="360008" cy="406808"/>
            </a:xfrm>
          </p:grpSpPr>
          <p:sp>
            <p:nvSpPr>
              <p:cNvPr id="1285" name="Rectángulo"/>
              <p:cNvSpPr/>
              <p:nvPr/>
            </p:nvSpPr>
            <p:spPr>
              <a:xfrm>
                <a:off x="-2" y="-2"/>
                <a:ext cx="360010" cy="406810"/>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86"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1290" name="Forme libre : forme 42"/>
            <p:cNvGrpSpPr/>
            <p:nvPr/>
          </p:nvGrpSpPr>
          <p:grpSpPr>
            <a:xfrm>
              <a:off x="367685" y="825999"/>
              <a:ext cx="360009" cy="406810"/>
              <a:chOff x="-1" y="0"/>
              <a:chExt cx="360008" cy="406808"/>
            </a:xfrm>
          </p:grpSpPr>
          <p:sp>
            <p:nvSpPr>
              <p:cNvPr id="1288" name="Rectángulo"/>
              <p:cNvSpPr/>
              <p:nvPr/>
            </p:nvSpPr>
            <p:spPr>
              <a:xfrm>
                <a:off x="-2" y="-1"/>
                <a:ext cx="360010" cy="406810"/>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89"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1293" name="Forme libre : forme 43"/>
            <p:cNvGrpSpPr/>
            <p:nvPr/>
          </p:nvGrpSpPr>
          <p:grpSpPr>
            <a:xfrm>
              <a:off x="367685" y="412999"/>
              <a:ext cx="360009" cy="406810"/>
              <a:chOff x="-1" y="-1"/>
              <a:chExt cx="360008" cy="406808"/>
            </a:xfrm>
          </p:grpSpPr>
          <p:sp>
            <p:nvSpPr>
              <p:cNvPr id="1291" name="Rectángulo"/>
              <p:cNvSpPr/>
              <p:nvPr/>
            </p:nvSpPr>
            <p:spPr>
              <a:xfrm>
                <a:off x="-2" y="-2"/>
                <a:ext cx="360010" cy="406810"/>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92"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1296" name="Forme libre : forme 44"/>
            <p:cNvGrpSpPr/>
            <p:nvPr/>
          </p:nvGrpSpPr>
          <p:grpSpPr>
            <a:xfrm>
              <a:off x="367685" y="-2"/>
              <a:ext cx="360009" cy="406808"/>
              <a:chOff x="-1" y="-1"/>
              <a:chExt cx="360008" cy="406807"/>
            </a:xfrm>
          </p:grpSpPr>
          <p:sp>
            <p:nvSpPr>
              <p:cNvPr id="1294" name="Rectángulo"/>
              <p:cNvSpPr/>
              <p:nvPr/>
            </p:nvSpPr>
            <p:spPr>
              <a:xfrm>
                <a:off x="-2" y="-2"/>
                <a:ext cx="360010" cy="406808"/>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9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1299" name="Forme libre : forme 45"/>
            <p:cNvGrpSpPr/>
            <p:nvPr/>
          </p:nvGrpSpPr>
          <p:grpSpPr>
            <a:xfrm>
              <a:off x="736170" y="1651999"/>
              <a:ext cx="360009" cy="406810"/>
              <a:chOff x="-1" y="-1"/>
              <a:chExt cx="360008" cy="406808"/>
            </a:xfrm>
          </p:grpSpPr>
          <p:sp>
            <p:nvSpPr>
              <p:cNvPr id="1297" name="Rectángulo"/>
              <p:cNvSpPr/>
              <p:nvPr/>
            </p:nvSpPr>
            <p:spPr>
              <a:xfrm>
                <a:off x="-2" y="-2"/>
                <a:ext cx="360010" cy="406810"/>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98" name="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1302" name="Forme libre : forme 46"/>
            <p:cNvGrpSpPr/>
            <p:nvPr/>
          </p:nvGrpSpPr>
          <p:grpSpPr>
            <a:xfrm>
              <a:off x="736170" y="1238999"/>
              <a:ext cx="360009" cy="406810"/>
              <a:chOff x="-1" y="-1"/>
              <a:chExt cx="360008" cy="406808"/>
            </a:xfrm>
          </p:grpSpPr>
          <p:sp>
            <p:nvSpPr>
              <p:cNvPr id="1300" name="Rectángulo"/>
              <p:cNvSpPr/>
              <p:nvPr/>
            </p:nvSpPr>
            <p:spPr>
              <a:xfrm>
                <a:off x="-2" y="-2"/>
                <a:ext cx="360010" cy="406810"/>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01" name="8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1305" name="Forme libre : forme 47"/>
            <p:cNvGrpSpPr/>
            <p:nvPr/>
          </p:nvGrpSpPr>
          <p:grpSpPr>
            <a:xfrm>
              <a:off x="736170" y="825999"/>
              <a:ext cx="360009" cy="406810"/>
              <a:chOff x="-1" y="0"/>
              <a:chExt cx="360008" cy="406808"/>
            </a:xfrm>
          </p:grpSpPr>
          <p:sp>
            <p:nvSpPr>
              <p:cNvPr id="1303" name="Rectángulo"/>
              <p:cNvSpPr/>
              <p:nvPr/>
            </p:nvSpPr>
            <p:spPr>
              <a:xfrm>
                <a:off x="-2" y="-1"/>
                <a:ext cx="360010" cy="406810"/>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04" name="117…"/>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1308" name="Forme libre : forme 48"/>
            <p:cNvGrpSpPr/>
            <p:nvPr/>
          </p:nvGrpSpPr>
          <p:grpSpPr>
            <a:xfrm>
              <a:off x="736170" y="412999"/>
              <a:ext cx="360009" cy="406810"/>
              <a:chOff x="-1" y="-1"/>
              <a:chExt cx="360008" cy="406808"/>
            </a:xfrm>
          </p:grpSpPr>
          <p:sp>
            <p:nvSpPr>
              <p:cNvPr id="1306" name="Rectángulo"/>
              <p:cNvSpPr/>
              <p:nvPr/>
            </p:nvSpPr>
            <p:spPr>
              <a:xfrm>
                <a:off x="-2" y="-2"/>
                <a:ext cx="360010" cy="406810"/>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07" name="128…"/>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1311" name="Forme libre : forme 49"/>
            <p:cNvGrpSpPr/>
            <p:nvPr/>
          </p:nvGrpSpPr>
          <p:grpSpPr>
            <a:xfrm>
              <a:off x="736170" y="-2"/>
              <a:ext cx="360009" cy="406808"/>
              <a:chOff x="-1" y="-1"/>
              <a:chExt cx="360008" cy="406807"/>
            </a:xfrm>
          </p:grpSpPr>
          <p:sp>
            <p:nvSpPr>
              <p:cNvPr id="1309" name="Rectángulo"/>
              <p:cNvSpPr/>
              <p:nvPr/>
            </p:nvSpPr>
            <p:spPr>
              <a:xfrm>
                <a:off x="-2" y="-2"/>
                <a:ext cx="360010" cy="406808"/>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10" name="158…"/>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1314" name="Forme libre : forme 50"/>
            <p:cNvGrpSpPr/>
            <p:nvPr/>
          </p:nvGrpSpPr>
          <p:grpSpPr>
            <a:xfrm>
              <a:off x="1102992" y="1651999"/>
              <a:ext cx="360009" cy="406810"/>
              <a:chOff x="-1" y="-1"/>
              <a:chExt cx="360008" cy="406808"/>
            </a:xfrm>
          </p:grpSpPr>
          <p:sp>
            <p:nvSpPr>
              <p:cNvPr id="1312" name="Rectángulo"/>
              <p:cNvSpPr/>
              <p:nvPr/>
            </p:nvSpPr>
            <p:spPr>
              <a:xfrm>
                <a:off x="-2" y="-2"/>
                <a:ext cx="360010" cy="406810"/>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13" name="1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1317" name="Forme libre : forme 51"/>
            <p:cNvGrpSpPr/>
            <p:nvPr/>
          </p:nvGrpSpPr>
          <p:grpSpPr>
            <a:xfrm>
              <a:off x="1102992" y="1238999"/>
              <a:ext cx="360009" cy="406810"/>
              <a:chOff x="-1" y="-1"/>
              <a:chExt cx="360008" cy="406808"/>
            </a:xfrm>
          </p:grpSpPr>
          <p:sp>
            <p:nvSpPr>
              <p:cNvPr id="1315" name="Rectángulo"/>
              <p:cNvSpPr/>
              <p:nvPr/>
            </p:nvSpPr>
            <p:spPr>
              <a:xfrm>
                <a:off x="-2" y="-2"/>
                <a:ext cx="360010" cy="406810"/>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16" name="227…"/>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1320" name="Forme libre : forme 52"/>
            <p:cNvGrpSpPr/>
            <p:nvPr/>
          </p:nvGrpSpPr>
          <p:grpSpPr>
            <a:xfrm>
              <a:off x="1102992" y="825999"/>
              <a:ext cx="360009" cy="406810"/>
              <a:chOff x="-1" y="0"/>
              <a:chExt cx="360008" cy="406808"/>
            </a:xfrm>
          </p:grpSpPr>
          <p:sp>
            <p:nvSpPr>
              <p:cNvPr id="1318" name="Rectángulo"/>
              <p:cNvSpPr/>
              <p:nvPr/>
            </p:nvSpPr>
            <p:spPr>
              <a:xfrm>
                <a:off x="-2" y="-1"/>
                <a:ext cx="360010" cy="406810"/>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19"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1323" name="Forme libre : forme 53"/>
            <p:cNvGrpSpPr/>
            <p:nvPr/>
          </p:nvGrpSpPr>
          <p:grpSpPr>
            <a:xfrm>
              <a:off x="1102992" y="412999"/>
              <a:ext cx="360009" cy="406810"/>
              <a:chOff x="-1" y="-1"/>
              <a:chExt cx="360008" cy="406808"/>
            </a:xfrm>
          </p:grpSpPr>
          <p:sp>
            <p:nvSpPr>
              <p:cNvPr id="1321" name="Rectángulo"/>
              <p:cNvSpPr/>
              <p:nvPr/>
            </p:nvSpPr>
            <p:spPr>
              <a:xfrm>
                <a:off x="-2" y="-2"/>
                <a:ext cx="360010" cy="406810"/>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22"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1326" name="Forme libre : forme 54"/>
            <p:cNvGrpSpPr/>
            <p:nvPr/>
          </p:nvGrpSpPr>
          <p:grpSpPr>
            <a:xfrm>
              <a:off x="1102992" y="-2"/>
              <a:ext cx="360009" cy="406808"/>
              <a:chOff x="-1" y="-1"/>
              <a:chExt cx="360008" cy="406807"/>
            </a:xfrm>
          </p:grpSpPr>
          <p:sp>
            <p:nvSpPr>
              <p:cNvPr id="1324" name="Rectángulo"/>
              <p:cNvSpPr/>
              <p:nvPr/>
            </p:nvSpPr>
            <p:spPr>
              <a:xfrm>
                <a:off x="-2" y="-2"/>
                <a:ext cx="360010" cy="406808"/>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2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1329" name="Forme libre : forme 55"/>
            <p:cNvGrpSpPr/>
            <p:nvPr/>
          </p:nvGrpSpPr>
          <p:grpSpPr>
            <a:xfrm>
              <a:off x="-2" y="1651999"/>
              <a:ext cx="360009" cy="406810"/>
              <a:chOff x="-1" y="-1"/>
              <a:chExt cx="360008" cy="406808"/>
            </a:xfrm>
          </p:grpSpPr>
          <p:sp>
            <p:nvSpPr>
              <p:cNvPr id="1327" name="Rectángulo"/>
              <p:cNvSpPr/>
              <p:nvPr/>
            </p:nvSpPr>
            <p:spPr>
              <a:xfrm>
                <a:off x="-2" y="-2"/>
                <a:ext cx="360010" cy="406810"/>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28" name="12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1332" name="Forme libre : forme 56"/>
            <p:cNvGrpSpPr/>
            <p:nvPr/>
          </p:nvGrpSpPr>
          <p:grpSpPr>
            <a:xfrm>
              <a:off x="-2" y="1238999"/>
              <a:ext cx="360009" cy="406810"/>
              <a:chOff x="-1" y="-1"/>
              <a:chExt cx="360008" cy="406808"/>
            </a:xfrm>
          </p:grpSpPr>
          <p:sp>
            <p:nvSpPr>
              <p:cNvPr id="1330" name="Rectángulo"/>
              <p:cNvSpPr/>
              <p:nvPr/>
            </p:nvSpPr>
            <p:spPr>
              <a:xfrm>
                <a:off x="-2" y="-2"/>
                <a:ext cx="360010" cy="406810"/>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31" name="161…"/>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1335" name="Forme libre : forme 57"/>
            <p:cNvGrpSpPr/>
            <p:nvPr/>
          </p:nvGrpSpPr>
          <p:grpSpPr>
            <a:xfrm>
              <a:off x="-2" y="825999"/>
              <a:ext cx="360009" cy="406810"/>
              <a:chOff x="-1" y="0"/>
              <a:chExt cx="360008" cy="406808"/>
            </a:xfrm>
          </p:grpSpPr>
          <p:sp>
            <p:nvSpPr>
              <p:cNvPr id="1333" name="Rectángulo"/>
              <p:cNvSpPr/>
              <p:nvPr/>
            </p:nvSpPr>
            <p:spPr>
              <a:xfrm>
                <a:off x="-2" y="-1"/>
                <a:ext cx="360010" cy="406810"/>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34" name="186…"/>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1338" name="Forme libre : forme 58"/>
            <p:cNvGrpSpPr/>
            <p:nvPr/>
          </p:nvGrpSpPr>
          <p:grpSpPr>
            <a:xfrm>
              <a:off x="-2" y="412999"/>
              <a:ext cx="360009" cy="406810"/>
              <a:chOff x="-1" y="-1"/>
              <a:chExt cx="360008" cy="406808"/>
            </a:xfrm>
          </p:grpSpPr>
          <p:sp>
            <p:nvSpPr>
              <p:cNvPr id="1336" name="Rectángulo"/>
              <p:cNvSpPr/>
              <p:nvPr/>
            </p:nvSpPr>
            <p:spPr>
              <a:xfrm>
                <a:off x="-2" y="-2"/>
                <a:ext cx="360010" cy="406810"/>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37" name="20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1341" name="Forme libre : forme 59"/>
            <p:cNvGrpSpPr/>
            <p:nvPr/>
          </p:nvGrpSpPr>
          <p:grpSpPr>
            <a:xfrm>
              <a:off x="-2" y="1053"/>
              <a:ext cx="360009" cy="406808"/>
              <a:chOff x="-1" y="-1"/>
              <a:chExt cx="360008" cy="406807"/>
            </a:xfrm>
          </p:grpSpPr>
          <p:sp>
            <p:nvSpPr>
              <p:cNvPr id="1339" name="Rectángulo"/>
              <p:cNvSpPr/>
              <p:nvPr/>
            </p:nvSpPr>
            <p:spPr>
              <a:xfrm>
                <a:off x="-2" y="-2"/>
                <a:ext cx="360010" cy="406808"/>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40" name="229…"/>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1343" name="Rectangle 60"/>
          <p:cNvSpPr/>
          <p:nvPr/>
        </p:nvSpPr>
        <p:spPr>
          <a:xfrm>
            <a:off x="12295891" y="6412526"/>
            <a:ext cx="2545093"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1404" name="Groupe 4096"/>
          <p:cNvGrpSpPr/>
          <p:nvPr/>
        </p:nvGrpSpPr>
        <p:grpSpPr>
          <a:xfrm>
            <a:off x="12295886" y="2135264"/>
            <a:ext cx="1465136" cy="2088218"/>
            <a:chOff x="-2" y="-1"/>
            <a:chExt cx="1465135" cy="2088216"/>
          </a:xfrm>
        </p:grpSpPr>
        <p:grpSp>
          <p:nvGrpSpPr>
            <p:cNvPr id="1346" name="Forme libre : forme 65"/>
            <p:cNvGrpSpPr/>
            <p:nvPr/>
          </p:nvGrpSpPr>
          <p:grpSpPr>
            <a:xfrm>
              <a:off x="736171" y="1681406"/>
              <a:ext cx="360875" cy="406810"/>
              <a:chOff x="-1" y="0"/>
              <a:chExt cx="360873" cy="406808"/>
            </a:xfrm>
          </p:grpSpPr>
          <p:sp>
            <p:nvSpPr>
              <p:cNvPr id="1344" name="Rectángulo"/>
              <p:cNvSpPr/>
              <p:nvPr/>
            </p:nvSpPr>
            <p:spPr>
              <a:xfrm>
                <a:off x="-2" y="-1"/>
                <a:ext cx="360875" cy="406810"/>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45"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1349" name="Forme libre : forme 66"/>
            <p:cNvGrpSpPr/>
            <p:nvPr/>
          </p:nvGrpSpPr>
          <p:grpSpPr>
            <a:xfrm>
              <a:off x="736171" y="1268405"/>
              <a:ext cx="360875" cy="406810"/>
              <a:chOff x="-1" y="0"/>
              <a:chExt cx="360873" cy="406808"/>
            </a:xfrm>
          </p:grpSpPr>
          <p:sp>
            <p:nvSpPr>
              <p:cNvPr id="1347" name="Rectángulo"/>
              <p:cNvSpPr/>
              <p:nvPr/>
            </p:nvSpPr>
            <p:spPr>
              <a:xfrm>
                <a:off x="-2" y="-1"/>
                <a:ext cx="360875" cy="406810"/>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48"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1352" name="Forme libre : forme 67"/>
            <p:cNvGrpSpPr/>
            <p:nvPr/>
          </p:nvGrpSpPr>
          <p:grpSpPr>
            <a:xfrm>
              <a:off x="736171" y="855404"/>
              <a:ext cx="360875" cy="406808"/>
              <a:chOff x="-1" y="0"/>
              <a:chExt cx="360873" cy="406807"/>
            </a:xfrm>
          </p:grpSpPr>
          <p:sp>
            <p:nvSpPr>
              <p:cNvPr id="1350" name="Rectángulo"/>
              <p:cNvSpPr/>
              <p:nvPr/>
            </p:nvSpPr>
            <p:spPr>
              <a:xfrm>
                <a:off x="-2" y="-1"/>
                <a:ext cx="360875" cy="406808"/>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51"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1355" name="Forme libre : forme 68"/>
            <p:cNvGrpSpPr/>
            <p:nvPr/>
          </p:nvGrpSpPr>
          <p:grpSpPr>
            <a:xfrm>
              <a:off x="736171" y="442404"/>
              <a:ext cx="360875" cy="406810"/>
              <a:chOff x="-1" y="0"/>
              <a:chExt cx="360873" cy="406808"/>
            </a:xfrm>
          </p:grpSpPr>
          <p:sp>
            <p:nvSpPr>
              <p:cNvPr id="1353" name="Rectángulo"/>
              <p:cNvSpPr/>
              <p:nvPr/>
            </p:nvSpPr>
            <p:spPr>
              <a:xfrm>
                <a:off x="-2" y="-1"/>
                <a:ext cx="360875" cy="406810"/>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54"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1358" name="Forme libre : forme 69"/>
            <p:cNvGrpSpPr/>
            <p:nvPr/>
          </p:nvGrpSpPr>
          <p:grpSpPr>
            <a:xfrm>
              <a:off x="736171" y="29404"/>
              <a:ext cx="360875" cy="406810"/>
              <a:chOff x="-1" y="0"/>
              <a:chExt cx="360873" cy="406808"/>
            </a:xfrm>
          </p:grpSpPr>
          <p:sp>
            <p:nvSpPr>
              <p:cNvPr id="1356" name="Rectángulo"/>
              <p:cNvSpPr/>
              <p:nvPr/>
            </p:nvSpPr>
            <p:spPr>
              <a:xfrm>
                <a:off x="-2" y="-1"/>
                <a:ext cx="360875" cy="406810"/>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57"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1361" name="Forme libre : forme 70"/>
            <p:cNvGrpSpPr/>
            <p:nvPr/>
          </p:nvGrpSpPr>
          <p:grpSpPr>
            <a:xfrm>
              <a:off x="-3" y="1681406"/>
              <a:ext cx="360875" cy="406810"/>
              <a:chOff x="-1" y="0"/>
              <a:chExt cx="360873" cy="406808"/>
            </a:xfrm>
          </p:grpSpPr>
          <p:sp>
            <p:nvSpPr>
              <p:cNvPr id="1359" name="Rectángulo"/>
              <p:cNvSpPr/>
              <p:nvPr/>
            </p:nvSpPr>
            <p:spPr>
              <a:xfrm>
                <a:off x="-2" y="-1"/>
                <a:ext cx="360875" cy="406810"/>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60"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364" name="Forme libre : forme 71"/>
            <p:cNvGrpSpPr/>
            <p:nvPr/>
          </p:nvGrpSpPr>
          <p:grpSpPr>
            <a:xfrm>
              <a:off x="-3" y="1268405"/>
              <a:ext cx="360875" cy="406810"/>
              <a:chOff x="-1" y="0"/>
              <a:chExt cx="360873" cy="406808"/>
            </a:xfrm>
          </p:grpSpPr>
          <p:sp>
            <p:nvSpPr>
              <p:cNvPr id="1362" name="Rectángulo"/>
              <p:cNvSpPr/>
              <p:nvPr/>
            </p:nvSpPr>
            <p:spPr>
              <a:xfrm>
                <a:off x="-2" y="-1"/>
                <a:ext cx="360875" cy="406810"/>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63"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367" name="Forme libre : forme 72"/>
            <p:cNvGrpSpPr/>
            <p:nvPr/>
          </p:nvGrpSpPr>
          <p:grpSpPr>
            <a:xfrm>
              <a:off x="-3" y="855404"/>
              <a:ext cx="360875" cy="406808"/>
              <a:chOff x="-1" y="0"/>
              <a:chExt cx="360873" cy="406807"/>
            </a:xfrm>
          </p:grpSpPr>
          <p:sp>
            <p:nvSpPr>
              <p:cNvPr id="1365" name="Rectángulo"/>
              <p:cNvSpPr/>
              <p:nvPr/>
            </p:nvSpPr>
            <p:spPr>
              <a:xfrm>
                <a:off x="-2" y="-1"/>
                <a:ext cx="360875" cy="406808"/>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66" name="46…"/>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370" name="Forme libre : forme 73"/>
            <p:cNvGrpSpPr/>
            <p:nvPr/>
          </p:nvGrpSpPr>
          <p:grpSpPr>
            <a:xfrm>
              <a:off x="-3" y="442404"/>
              <a:ext cx="360875" cy="406810"/>
              <a:chOff x="-1" y="0"/>
              <a:chExt cx="360873" cy="406808"/>
            </a:xfrm>
          </p:grpSpPr>
          <p:sp>
            <p:nvSpPr>
              <p:cNvPr id="1368" name="Rectángulo"/>
              <p:cNvSpPr/>
              <p:nvPr/>
            </p:nvSpPr>
            <p:spPr>
              <a:xfrm>
                <a:off x="-2" y="-1"/>
                <a:ext cx="360875" cy="406810"/>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69"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373" name="Forme libre : forme 74"/>
            <p:cNvGrpSpPr/>
            <p:nvPr/>
          </p:nvGrpSpPr>
          <p:grpSpPr>
            <a:xfrm>
              <a:off x="-1" y="-2"/>
              <a:ext cx="360873" cy="465615"/>
              <a:chOff x="0" y="0"/>
              <a:chExt cx="360872" cy="465613"/>
            </a:xfrm>
          </p:grpSpPr>
          <p:sp>
            <p:nvSpPr>
              <p:cNvPr id="1371" name="Rectángulo"/>
              <p:cNvSpPr/>
              <p:nvPr/>
            </p:nvSpPr>
            <p:spPr>
              <a:xfrm>
                <a:off x="-1" y="29406"/>
                <a:ext cx="360873" cy="406808"/>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372" name="87…"/>
              <p:cNvSpPr/>
              <p:nvPr/>
            </p:nvSpPr>
            <p:spPr>
              <a:xfrm>
                <a:off x="-1" y="-1"/>
                <a:ext cx="360873"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376" name="Forme libre : forme 75"/>
            <p:cNvGrpSpPr/>
            <p:nvPr/>
          </p:nvGrpSpPr>
          <p:grpSpPr>
            <a:xfrm>
              <a:off x="1104259" y="1681406"/>
              <a:ext cx="360875" cy="406810"/>
              <a:chOff x="-1" y="0"/>
              <a:chExt cx="360873" cy="406808"/>
            </a:xfrm>
          </p:grpSpPr>
          <p:sp>
            <p:nvSpPr>
              <p:cNvPr id="1374" name="Rectángulo"/>
              <p:cNvSpPr/>
              <p:nvPr/>
            </p:nvSpPr>
            <p:spPr>
              <a:xfrm>
                <a:off x="-2" y="-1"/>
                <a:ext cx="360875" cy="406810"/>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75"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379" name="Forme libre : forme 76"/>
            <p:cNvGrpSpPr/>
            <p:nvPr/>
          </p:nvGrpSpPr>
          <p:grpSpPr>
            <a:xfrm>
              <a:off x="1104259" y="1268405"/>
              <a:ext cx="360875" cy="406810"/>
              <a:chOff x="-1" y="0"/>
              <a:chExt cx="360873" cy="406808"/>
            </a:xfrm>
          </p:grpSpPr>
          <p:sp>
            <p:nvSpPr>
              <p:cNvPr id="1377" name="Rectángulo"/>
              <p:cNvSpPr/>
              <p:nvPr/>
            </p:nvSpPr>
            <p:spPr>
              <a:xfrm>
                <a:off x="-2" y="-1"/>
                <a:ext cx="360875" cy="406810"/>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78" name="3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382" name="Forme libre : forme 77"/>
            <p:cNvGrpSpPr/>
            <p:nvPr/>
          </p:nvGrpSpPr>
          <p:grpSpPr>
            <a:xfrm>
              <a:off x="1104259" y="855404"/>
              <a:ext cx="360875" cy="406808"/>
              <a:chOff x="-1" y="0"/>
              <a:chExt cx="360873" cy="406807"/>
            </a:xfrm>
          </p:grpSpPr>
          <p:sp>
            <p:nvSpPr>
              <p:cNvPr id="1380" name="Rectángulo"/>
              <p:cNvSpPr/>
              <p:nvPr/>
            </p:nvSpPr>
            <p:spPr>
              <a:xfrm>
                <a:off x="-2" y="-1"/>
                <a:ext cx="360875" cy="406808"/>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81" name="2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385" name="Forme libre : forme 78"/>
            <p:cNvGrpSpPr/>
            <p:nvPr/>
          </p:nvGrpSpPr>
          <p:grpSpPr>
            <a:xfrm>
              <a:off x="1104259" y="442404"/>
              <a:ext cx="360875" cy="406810"/>
              <a:chOff x="-1" y="0"/>
              <a:chExt cx="360873" cy="406808"/>
            </a:xfrm>
          </p:grpSpPr>
          <p:sp>
            <p:nvSpPr>
              <p:cNvPr id="1383" name="Rectángulo"/>
              <p:cNvSpPr/>
              <p:nvPr/>
            </p:nvSpPr>
            <p:spPr>
              <a:xfrm>
                <a:off x="-2" y="-1"/>
                <a:ext cx="360875" cy="406810"/>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84"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388" name="Forme libre : forme 79"/>
            <p:cNvGrpSpPr/>
            <p:nvPr/>
          </p:nvGrpSpPr>
          <p:grpSpPr>
            <a:xfrm>
              <a:off x="1104259" y="29404"/>
              <a:ext cx="360875" cy="406810"/>
              <a:chOff x="-1" y="0"/>
              <a:chExt cx="360873" cy="406808"/>
            </a:xfrm>
          </p:grpSpPr>
          <p:sp>
            <p:nvSpPr>
              <p:cNvPr id="1386" name="Rectángulo"/>
              <p:cNvSpPr/>
              <p:nvPr/>
            </p:nvSpPr>
            <p:spPr>
              <a:xfrm>
                <a:off x="-2" y="-1"/>
                <a:ext cx="360875" cy="406810"/>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87"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391" name="Forme libre : forme 80"/>
            <p:cNvGrpSpPr/>
            <p:nvPr/>
          </p:nvGrpSpPr>
          <p:grpSpPr>
            <a:xfrm>
              <a:off x="367686" y="1681406"/>
              <a:ext cx="360875" cy="406810"/>
              <a:chOff x="-1" y="0"/>
              <a:chExt cx="360873" cy="406808"/>
            </a:xfrm>
          </p:grpSpPr>
          <p:sp>
            <p:nvSpPr>
              <p:cNvPr id="1389" name="Rectángulo"/>
              <p:cNvSpPr/>
              <p:nvPr/>
            </p:nvSpPr>
            <p:spPr>
              <a:xfrm>
                <a:off x="-2" y="-1"/>
                <a:ext cx="360875" cy="406810"/>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90"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394" name="Forme libre : forme 81"/>
            <p:cNvGrpSpPr/>
            <p:nvPr/>
          </p:nvGrpSpPr>
          <p:grpSpPr>
            <a:xfrm>
              <a:off x="367686" y="1268405"/>
              <a:ext cx="360875" cy="406810"/>
              <a:chOff x="-1" y="0"/>
              <a:chExt cx="360873" cy="406808"/>
            </a:xfrm>
          </p:grpSpPr>
          <p:sp>
            <p:nvSpPr>
              <p:cNvPr id="1392" name="Rectángulo"/>
              <p:cNvSpPr/>
              <p:nvPr/>
            </p:nvSpPr>
            <p:spPr>
              <a:xfrm>
                <a:off x="-2" y="-1"/>
                <a:ext cx="360875" cy="406810"/>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93"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397" name="Forme libre : forme 82"/>
            <p:cNvGrpSpPr/>
            <p:nvPr/>
          </p:nvGrpSpPr>
          <p:grpSpPr>
            <a:xfrm>
              <a:off x="367686" y="855404"/>
              <a:ext cx="360875" cy="406808"/>
              <a:chOff x="-1" y="0"/>
              <a:chExt cx="360873" cy="406807"/>
            </a:xfrm>
          </p:grpSpPr>
          <p:sp>
            <p:nvSpPr>
              <p:cNvPr id="1395" name="Rectángulo"/>
              <p:cNvSpPr/>
              <p:nvPr/>
            </p:nvSpPr>
            <p:spPr>
              <a:xfrm>
                <a:off x="-2" y="-1"/>
                <a:ext cx="360875" cy="406808"/>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96"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400" name="Forme libre : forme 83"/>
            <p:cNvGrpSpPr/>
            <p:nvPr/>
          </p:nvGrpSpPr>
          <p:grpSpPr>
            <a:xfrm>
              <a:off x="367686" y="442404"/>
              <a:ext cx="360875" cy="406810"/>
              <a:chOff x="-1" y="0"/>
              <a:chExt cx="360873" cy="406808"/>
            </a:xfrm>
          </p:grpSpPr>
          <p:sp>
            <p:nvSpPr>
              <p:cNvPr id="1398" name="Rectángulo"/>
              <p:cNvSpPr/>
              <p:nvPr/>
            </p:nvSpPr>
            <p:spPr>
              <a:xfrm>
                <a:off x="-2" y="-1"/>
                <a:ext cx="360875" cy="406810"/>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99"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403" name="Forme libre : forme 84"/>
            <p:cNvGrpSpPr/>
            <p:nvPr/>
          </p:nvGrpSpPr>
          <p:grpSpPr>
            <a:xfrm>
              <a:off x="367686" y="29404"/>
              <a:ext cx="360875" cy="406810"/>
              <a:chOff x="-1" y="0"/>
              <a:chExt cx="360873" cy="406808"/>
            </a:xfrm>
          </p:grpSpPr>
          <p:sp>
            <p:nvSpPr>
              <p:cNvPr id="1401" name="Rectángulo"/>
              <p:cNvSpPr/>
              <p:nvPr/>
            </p:nvSpPr>
            <p:spPr>
              <a:xfrm>
                <a:off x="-2" y="-1"/>
                <a:ext cx="360875" cy="406810"/>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402"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1405"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1406" name="Nivel de texto 1…"/>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407" name="Texto del título"/>
          <p:cNvSpPr>
            <a:spLocks noGrp="1"/>
          </p:cNvSpPr>
          <p:nvPr>
            <p:ph type="title"/>
          </p:nvPr>
        </p:nvSpPr>
        <p:spPr>
          <a:prstGeom prst="rect">
            <a:avLst/>
          </a:prstGeom>
        </p:spPr>
        <p:txBody>
          <a:bodyPr/>
          <a:lstStyle/>
          <a:p>
            <a:r>
              <a:t>Texto del título</a:t>
            </a:r>
          </a:p>
        </p:txBody>
      </p:sp>
      <p:sp>
        <p:nvSpPr>
          <p:cNvPr id="1408" name="Número de diapositiva"/>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light Grey">
    <p:spTree>
      <p:nvGrpSpPr>
        <p:cNvPr id="1" name=""/>
        <p:cNvGrpSpPr/>
        <p:nvPr/>
      </p:nvGrpSpPr>
      <p:grpSpPr>
        <a:xfrm>
          <a:off x="0" y="0"/>
          <a:ext cx="0" cy="0"/>
          <a:chOff x="0" y="0"/>
          <a:chExt cx="0" cy="0"/>
        </a:xfrm>
      </p:grpSpPr>
      <p:sp>
        <p:nvSpPr>
          <p:cNvPr id="1415" name="Nivel de texto 1…"/>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416" name="Texto del título"/>
          <p:cNvSpPr>
            <a:spLocks noGrp="1"/>
          </p:cNvSpPr>
          <p:nvPr>
            <p:ph type="title"/>
          </p:nvPr>
        </p:nvSpPr>
        <p:spPr>
          <a:prstGeom prst="rect">
            <a:avLst/>
          </a:prstGeom>
        </p:spPr>
        <p:txBody>
          <a:bodyPr/>
          <a:lstStyle/>
          <a:p>
            <a:r>
              <a:t>Texto del título</a:t>
            </a:r>
          </a:p>
        </p:txBody>
      </p:sp>
      <p:sp>
        <p:nvSpPr>
          <p:cNvPr id="1417" name="Número de diapositiva"/>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Section A – Narrow">
    <p:bg>
      <p:bgPr>
        <a:solidFill>
          <a:srgbClr val="FFFFFF"/>
        </a:solidFill>
        <a:effectLst/>
      </p:bgPr>
    </p:bg>
    <p:spTree>
      <p:nvGrpSpPr>
        <p:cNvPr id="1" name=""/>
        <p:cNvGrpSpPr/>
        <p:nvPr/>
      </p:nvGrpSpPr>
      <p:grpSpPr>
        <a:xfrm>
          <a:off x="0" y="0"/>
          <a:ext cx="0" cy="0"/>
          <a:chOff x="0" y="0"/>
          <a:chExt cx="0" cy="0"/>
        </a:xfrm>
      </p:grpSpPr>
      <p:grpSp>
        <p:nvGrpSpPr>
          <p:cNvPr id="1426" name="Rectangle 8"/>
          <p:cNvGrpSpPr/>
          <p:nvPr/>
        </p:nvGrpSpPr>
        <p:grpSpPr>
          <a:xfrm>
            <a:off x="12498109" y="115951"/>
            <a:ext cx="360012" cy="406813"/>
            <a:chOff x="0" y="-1"/>
            <a:chExt cx="360010" cy="406811"/>
          </a:xfrm>
        </p:grpSpPr>
        <p:sp>
          <p:nvSpPr>
            <p:cNvPr id="1424" name="Rectángulo"/>
            <p:cNvSpPr/>
            <p:nvPr/>
          </p:nvSpPr>
          <p:spPr>
            <a:xfrm>
              <a:off x="-1" y="-2"/>
              <a:ext cx="360012" cy="406813"/>
            </a:xfrm>
            <a:prstGeom prst="rect">
              <a:avLst/>
            </a:prstGeom>
            <a:solidFill>
              <a:schemeClr val="accent1"/>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25" name="1…"/>
            <p:cNvSpPr/>
            <p:nvPr/>
          </p:nvSpPr>
          <p:spPr>
            <a:xfrm>
              <a:off x="-1" y="62156"/>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solidFill>
                    <a:srgbClr val="FFFFFF"/>
                  </a:solidFill>
                  <a:latin typeface="+mn-lt"/>
                  <a:ea typeface="+mn-ea"/>
                  <a:cs typeface="+mn-cs"/>
                  <a:sym typeface="Ubuntu"/>
                </a:defRPr>
              </a:pPr>
              <a:r>
                <a:t>1</a:t>
              </a:r>
              <a:endParaRPr sz="300"/>
            </a:p>
            <a:p>
              <a:pPr algn="ctr" defTabSz="412750">
                <a:lnSpc>
                  <a:spcPct val="90000"/>
                </a:lnSpc>
                <a:defRPr sz="700">
                  <a:solidFill>
                    <a:srgbClr val="FFFFFF"/>
                  </a:solidFill>
                  <a:latin typeface="+mn-lt"/>
                  <a:ea typeface="+mn-ea"/>
                  <a:cs typeface="+mn-cs"/>
                  <a:sym typeface="Ubuntu"/>
                </a:defRPr>
              </a:pPr>
              <a:r>
                <a:t>112</a:t>
              </a:r>
              <a:endParaRPr sz="300"/>
            </a:p>
            <a:p>
              <a:pPr algn="ctr" defTabSz="412750">
                <a:lnSpc>
                  <a:spcPct val="90000"/>
                </a:lnSpc>
                <a:defRPr sz="700">
                  <a:solidFill>
                    <a:srgbClr val="FFFFFF"/>
                  </a:solidFill>
                  <a:latin typeface="+mn-lt"/>
                  <a:ea typeface="+mn-ea"/>
                  <a:cs typeface="+mn-cs"/>
                  <a:sym typeface="Ubuntu"/>
                </a:defRPr>
              </a:pPr>
              <a:r>
                <a:t>173</a:t>
              </a:r>
            </a:p>
          </p:txBody>
        </p:sp>
      </p:grpSp>
      <p:grpSp>
        <p:nvGrpSpPr>
          <p:cNvPr id="1429" name="Rectangle 9"/>
          <p:cNvGrpSpPr/>
          <p:nvPr/>
        </p:nvGrpSpPr>
        <p:grpSpPr>
          <a:xfrm>
            <a:off x="12498109" y="533364"/>
            <a:ext cx="360012" cy="406811"/>
            <a:chOff x="0" y="-1"/>
            <a:chExt cx="360010" cy="406810"/>
          </a:xfrm>
        </p:grpSpPr>
        <p:sp>
          <p:nvSpPr>
            <p:cNvPr id="1427" name="Rectángulo"/>
            <p:cNvSpPr/>
            <p:nvPr/>
          </p:nvSpPr>
          <p:spPr>
            <a:xfrm>
              <a:off x="-1" y="-2"/>
              <a:ext cx="360012" cy="406811"/>
            </a:xfrm>
            <a:prstGeom prst="rect">
              <a:avLst/>
            </a:prstGeom>
            <a:solidFill>
              <a:schemeClr val="accent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28" name="18…"/>
            <p:cNvSpPr/>
            <p:nvPr/>
          </p:nvSpPr>
          <p:spPr>
            <a:xfrm>
              <a:off x="-1" y="62157"/>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latin typeface="+mn-lt"/>
                  <a:ea typeface="+mn-ea"/>
                  <a:cs typeface="+mn-cs"/>
                  <a:sym typeface="Ubuntu"/>
                </a:defRPr>
              </a:pPr>
              <a:r>
                <a:t>18</a:t>
              </a:r>
              <a:endParaRPr>
                <a:solidFill>
                  <a:srgbClr val="FFFFFF"/>
                </a:solidFill>
              </a:endParaRPr>
            </a:p>
            <a:p>
              <a:pPr algn="ctr" defTabSz="412750">
                <a:lnSpc>
                  <a:spcPct val="90000"/>
                </a:lnSpc>
                <a:defRPr sz="700">
                  <a:latin typeface="+mn-lt"/>
                  <a:ea typeface="+mn-ea"/>
                  <a:cs typeface="+mn-cs"/>
                  <a:sym typeface="Ubuntu"/>
                </a:defRPr>
              </a:pPr>
              <a:r>
                <a:t>171</a:t>
              </a:r>
              <a:endParaRPr>
                <a:solidFill>
                  <a:srgbClr val="FFFFFF"/>
                </a:solidFill>
              </a:endParaRPr>
            </a:p>
            <a:p>
              <a:pPr algn="ctr" defTabSz="412750">
                <a:lnSpc>
                  <a:spcPct val="90000"/>
                </a:lnSpc>
                <a:defRPr sz="700">
                  <a:latin typeface="+mn-lt"/>
                  <a:ea typeface="+mn-ea"/>
                  <a:cs typeface="+mn-cs"/>
                  <a:sym typeface="Ubuntu"/>
                </a:defRPr>
              </a:pPr>
              <a:r>
                <a:t>219</a:t>
              </a:r>
            </a:p>
          </p:txBody>
        </p:sp>
      </p:grpSp>
      <p:grpSp>
        <p:nvGrpSpPr>
          <p:cNvPr id="1432" name="Rectangle 10"/>
          <p:cNvGrpSpPr/>
          <p:nvPr/>
        </p:nvGrpSpPr>
        <p:grpSpPr>
          <a:xfrm>
            <a:off x="12498109" y="950776"/>
            <a:ext cx="360012" cy="406812"/>
            <a:chOff x="0" y="-1"/>
            <a:chExt cx="360010" cy="406811"/>
          </a:xfrm>
        </p:grpSpPr>
        <p:sp>
          <p:nvSpPr>
            <p:cNvPr id="1430" name="Rectángulo"/>
            <p:cNvSpPr/>
            <p:nvPr/>
          </p:nvSpPr>
          <p:spPr>
            <a:xfrm>
              <a:off x="-1" y="-2"/>
              <a:ext cx="360012" cy="406813"/>
            </a:xfrm>
            <a:prstGeom prst="rect">
              <a:avLst/>
            </a:prstGeom>
            <a:solidFill>
              <a:schemeClr val="accent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31" name="43…"/>
            <p:cNvSpPr/>
            <p:nvPr/>
          </p:nvSpPr>
          <p:spPr>
            <a:xfrm>
              <a:off x="-1" y="62157"/>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solidFill>
                    <a:srgbClr val="FFFFFF"/>
                  </a:solidFill>
                  <a:latin typeface="+mn-lt"/>
                  <a:ea typeface="+mn-ea"/>
                  <a:cs typeface="+mn-cs"/>
                  <a:sym typeface="Ubuntu"/>
                </a:defRPr>
              </a:pPr>
              <a:r>
                <a:t>43</a:t>
              </a:r>
              <a:endParaRPr sz="300"/>
            </a:p>
            <a:p>
              <a:pPr algn="ctr" defTabSz="412750">
                <a:lnSpc>
                  <a:spcPct val="90000"/>
                </a:lnSpc>
                <a:defRPr sz="700">
                  <a:solidFill>
                    <a:srgbClr val="FFFFFF"/>
                  </a:solidFill>
                  <a:latin typeface="+mn-lt"/>
                  <a:ea typeface="+mn-ea"/>
                  <a:cs typeface="+mn-cs"/>
                  <a:sym typeface="Ubuntu"/>
                </a:defRPr>
              </a:pPr>
              <a:r>
                <a:t>10</a:t>
              </a:r>
              <a:endParaRPr sz="300"/>
            </a:p>
            <a:p>
              <a:pPr algn="ctr" defTabSz="412750">
                <a:lnSpc>
                  <a:spcPct val="90000"/>
                </a:lnSpc>
                <a:defRPr sz="700">
                  <a:solidFill>
                    <a:srgbClr val="FFFFFF"/>
                  </a:solidFill>
                  <a:latin typeface="+mn-lt"/>
                  <a:ea typeface="+mn-ea"/>
                  <a:cs typeface="+mn-cs"/>
                  <a:sym typeface="Ubuntu"/>
                </a:defRPr>
              </a:pPr>
              <a:r>
                <a:t>61</a:t>
              </a:r>
            </a:p>
          </p:txBody>
        </p:sp>
      </p:grpSp>
      <p:grpSp>
        <p:nvGrpSpPr>
          <p:cNvPr id="1435" name="Rectangle 11"/>
          <p:cNvGrpSpPr/>
          <p:nvPr/>
        </p:nvGrpSpPr>
        <p:grpSpPr>
          <a:xfrm>
            <a:off x="12498109" y="1364194"/>
            <a:ext cx="360012" cy="406813"/>
            <a:chOff x="0" y="-1"/>
            <a:chExt cx="360010" cy="406811"/>
          </a:xfrm>
        </p:grpSpPr>
        <p:sp>
          <p:nvSpPr>
            <p:cNvPr id="1433" name="Rectángulo"/>
            <p:cNvSpPr/>
            <p:nvPr/>
          </p:nvSpPr>
          <p:spPr>
            <a:xfrm>
              <a:off x="-1" y="-2"/>
              <a:ext cx="360012" cy="406813"/>
            </a:xfrm>
            <a:prstGeom prst="rect">
              <a:avLst/>
            </a:prstGeom>
            <a:solidFill>
              <a:schemeClr val="accent4"/>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solidFill>
                    <a:srgbClr val="FFFFFF"/>
                  </a:solidFill>
                  <a:latin typeface="+mn-lt"/>
                  <a:ea typeface="+mn-ea"/>
                  <a:cs typeface="+mn-cs"/>
                  <a:sym typeface="Ubuntu"/>
                </a:defRPr>
              </a:pPr>
              <a:endParaRPr/>
            </a:p>
          </p:txBody>
        </p:sp>
        <p:sp>
          <p:nvSpPr>
            <p:cNvPr id="1434" name="39…"/>
            <p:cNvSpPr/>
            <p:nvPr/>
          </p:nvSpPr>
          <p:spPr>
            <a:xfrm>
              <a:off x="-1" y="62156"/>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solidFill>
                    <a:srgbClr val="FFFFFF"/>
                  </a:solidFill>
                  <a:latin typeface="+mn-lt"/>
                  <a:ea typeface="+mn-ea"/>
                  <a:cs typeface="+mn-cs"/>
                  <a:sym typeface="Ubuntu"/>
                </a:defRPr>
              </a:pPr>
              <a:r>
                <a:t>39</a:t>
              </a:r>
              <a:endParaRPr sz="300"/>
            </a:p>
            <a:p>
              <a:pPr algn="ctr" defTabSz="412750">
                <a:lnSpc>
                  <a:spcPct val="90000"/>
                </a:lnSpc>
                <a:defRPr sz="700">
                  <a:solidFill>
                    <a:srgbClr val="FFFFFF"/>
                  </a:solidFill>
                  <a:latin typeface="+mn-lt"/>
                  <a:ea typeface="+mn-ea"/>
                  <a:cs typeface="+mn-cs"/>
                  <a:sym typeface="Ubuntu"/>
                </a:defRPr>
              </a:pPr>
              <a:r>
                <a:t>41</a:t>
              </a:r>
              <a:endParaRPr sz="300"/>
            </a:p>
            <a:p>
              <a:pPr algn="ctr" defTabSz="412750">
                <a:lnSpc>
                  <a:spcPct val="90000"/>
                </a:lnSpc>
                <a:defRPr sz="700">
                  <a:solidFill>
                    <a:srgbClr val="FFFFFF"/>
                  </a:solidFill>
                  <a:latin typeface="+mn-lt"/>
                  <a:ea typeface="+mn-ea"/>
                  <a:cs typeface="+mn-cs"/>
                  <a:sym typeface="Ubuntu"/>
                </a:defRPr>
              </a:pPr>
              <a:r>
                <a:t>54</a:t>
              </a:r>
            </a:p>
          </p:txBody>
        </p:sp>
      </p:grpSp>
      <p:grpSp>
        <p:nvGrpSpPr>
          <p:cNvPr id="1438" name="Rectangle 12"/>
          <p:cNvGrpSpPr/>
          <p:nvPr/>
        </p:nvGrpSpPr>
        <p:grpSpPr>
          <a:xfrm>
            <a:off x="12498109" y="1778318"/>
            <a:ext cx="360012" cy="406811"/>
            <a:chOff x="0" y="-1"/>
            <a:chExt cx="360010" cy="406810"/>
          </a:xfrm>
        </p:grpSpPr>
        <p:sp>
          <p:nvSpPr>
            <p:cNvPr id="1436" name="Rectángulo"/>
            <p:cNvSpPr/>
            <p:nvPr/>
          </p:nvSpPr>
          <p:spPr>
            <a:xfrm>
              <a:off x="-1" y="-2"/>
              <a:ext cx="360012" cy="406811"/>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defTabSz="165100">
                <a:lnSpc>
                  <a:spcPct val="90000"/>
                </a:lnSpc>
                <a:defRPr sz="2000">
                  <a:solidFill>
                    <a:srgbClr val="FFFFFF"/>
                  </a:solidFill>
                  <a:latin typeface="+mn-lt"/>
                  <a:ea typeface="+mn-ea"/>
                  <a:cs typeface="+mn-cs"/>
                  <a:sym typeface="Ubuntu"/>
                </a:defRPr>
              </a:pPr>
              <a:endParaRPr/>
            </a:p>
          </p:txBody>
        </p:sp>
        <p:sp>
          <p:nvSpPr>
            <p:cNvPr id="1437" name="236…"/>
            <p:cNvSpPr/>
            <p:nvPr/>
          </p:nvSpPr>
          <p:spPr>
            <a:xfrm>
              <a:off x="-1" y="62157"/>
              <a:ext cx="36001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defTabSz="412750">
                <a:lnSpc>
                  <a:spcPct val="90000"/>
                </a:lnSpc>
                <a:defRPr sz="700">
                  <a:latin typeface="+mn-lt"/>
                  <a:ea typeface="+mn-ea"/>
                  <a:cs typeface="+mn-cs"/>
                  <a:sym typeface="Ubuntu"/>
                </a:defRPr>
              </a:pPr>
              <a:r>
                <a:t>236</a:t>
              </a:r>
              <a:endParaRPr>
                <a:solidFill>
                  <a:srgbClr val="FFFFFF"/>
                </a:solidFill>
              </a:endParaRPr>
            </a:p>
            <a:p>
              <a:pPr algn="ctr" defTabSz="412750">
                <a:lnSpc>
                  <a:spcPct val="90000"/>
                </a:lnSpc>
                <a:defRPr sz="700">
                  <a:latin typeface="+mn-lt"/>
                  <a:ea typeface="+mn-ea"/>
                  <a:cs typeface="+mn-cs"/>
                  <a:sym typeface="Ubuntu"/>
                </a:defRPr>
              </a:pPr>
              <a:r>
                <a:t>236</a:t>
              </a:r>
              <a:endParaRPr>
                <a:solidFill>
                  <a:srgbClr val="FFFFFF"/>
                </a:solidFill>
              </a:endParaRPr>
            </a:p>
            <a:p>
              <a:pPr algn="ctr" defTabSz="412750">
                <a:lnSpc>
                  <a:spcPct val="90000"/>
                </a:lnSpc>
                <a:defRPr sz="700">
                  <a:latin typeface="+mn-lt"/>
                  <a:ea typeface="+mn-ea"/>
                  <a:cs typeface="+mn-cs"/>
                  <a:sym typeface="Ubuntu"/>
                </a:defRPr>
              </a:pPr>
              <a:r>
                <a:t>236</a:t>
              </a:r>
            </a:p>
          </p:txBody>
        </p:sp>
      </p:grpSp>
      <p:grpSp>
        <p:nvGrpSpPr>
          <p:cNvPr id="1499" name="Groupe 13"/>
          <p:cNvGrpSpPr/>
          <p:nvPr/>
        </p:nvGrpSpPr>
        <p:grpSpPr>
          <a:xfrm>
            <a:off x="12500236" y="4582310"/>
            <a:ext cx="1463012" cy="2058818"/>
            <a:chOff x="0" y="-2"/>
            <a:chExt cx="1463011" cy="2058816"/>
          </a:xfrm>
        </p:grpSpPr>
        <p:grpSp>
          <p:nvGrpSpPr>
            <p:cNvPr id="1441" name="Forme libre : forme 14"/>
            <p:cNvGrpSpPr/>
            <p:nvPr/>
          </p:nvGrpSpPr>
          <p:grpSpPr>
            <a:xfrm>
              <a:off x="367688" y="1652002"/>
              <a:ext cx="360015" cy="406813"/>
              <a:chOff x="0" y="0"/>
              <a:chExt cx="360014" cy="406811"/>
            </a:xfrm>
          </p:grpSpPr>
          <p:sp>
            <p:nvSpPr>
              <p:cNvPr id="1439" name="Rectángulo"/>
              <p:cNvSpPr/>
              <p:nvPr/>
            </p:nvSpPr>
            <p:spPr>
              <a:xfrm>
                <a:off x="0" y="-1"/>
                <a:ext cx="360014" cy="406813"/>
              </a:xfrm>
              <a:prstGeom prst="rect">
                <a:avLst/>
              </a:prstGeom>
              <a:solidFill>
                <a:srgbClr val="FF8E1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0" name="255…"/>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142</a:t>
                </a:r>
                <a:endParaRPr sz="300"/>
              </a:p>
              <a:p>
                <a:pPr algn="ctr" defTabSz="412750">
                  <a:lnSpc>
                    <a:spcPct val="90000"/>
                  </a:lnSpc>
                  <a:defRPr sz="700">
                    <a:latin typeface="+mn-lt"/>
                    <a:ea typeface="+mn-ea"/>
                    <a:cs typeface="+mn-cs"/>
                    <a:sym typeface="Ubuntu"/>
                  </a:defRPr>
                </a:pPr>
                <a:r>
                  <a:t>18</a:t>
                </a:r>
              </a:p>
            </p:txBody>
          </p:sp>
        </p:grpSp>
        <p:grpSp>
          <p:nvGrpSpPr>
            <p:cNvPr id="1444" name="Forme libre : forme 15"/>
            <p:cNvGrpSpPr/>
            <p:nvPr/>
          </p:nvGrpSpPr>
          <p:grpSpPr>
            <a:xfrm>
              <a:off x="367688" y="1239001"/>
              <a:ext cx="360015" cy="406813"/>
              <a:chOff x="0" y="0"/>
              <a:chExt cx="360014" cy="406811"/>
            </a:xfrm>
          </p:grpSpPr>
          <p:sp>
            <p:nvSpPr>
              <p:cNvPr id="1442" name="Rectángulo"/>
              <p:cNvSpPr/>
              <p:nvPr/>
            </p:nvSpPr>
            <p:spPr>
              <a:xfrm>
                <a:off x="0" y="-1"/>
                <a:ext cx="360014" cy="406813"/>
              </a:xfrm>
              <a:prstGeom prst="rect">
                <a:avLst/>
              </a:prstGeom>
              <a:solidFill>
                <a:srgbClr val="FF9C29"/>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3" name="255…"/>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156</a:t>
                </a:r>
                <a:endParaRPr sz="300"/>
              </a:p>
              <a:p>
                <a:pPr algn="ctr" defTabSz="412750">
                  <a:lnSpc>
                    <a:spcPct val="90000"/>
                  </a:lnSpc>
                  <a:defRPr sz="700">
                    <a:latin typeface="+mn-lt"/>
                    <a:ea typeface="+mn-ea"/>
                    <a:cs typeface="+mn-cs"/>
                    <a:sym typeface="Ubuntu"/>
                  </a:defRPr>
                </a:pPr>
                <a:r>
                  <a:t>41</a:t>
                </a:r>
              </a:p>
            </p:txBody>
          </p:sp>
        </p:grpSp>
        <p:grpSp>
          <p:nvGrpSpPr>
            <p:cNvPr id="1447" name="Forme libre : forme 16"/>
            <p:cNvGrpSpPr/>
            <p:nvPr/>
          </p:nvGrpSpPr>
          <p:grpSpPr>
            <a:xfrm>
              <a:off x="367688" y="826000"/>
              <a:ext cx="360015" cy="406813"/>
              <a:chOff x="0" y="0"/>
              <a:chExt cx="360014" cy="406811"/>
            </a:xfrm>
          </p:grpSpPr>
          <p:sp>
            <p:nvSpPr>
              <p:cNvPr id="1445" name="Rectángulo"/>
              <p:cNvSpPr/>
              <p:nvPr/>
            </p:nvSpPr>
            <p:spPr>
              <a:xfrm>
                <a:off x="0" y="-1"/>
                <a:ext cx="360014" cy="406813"/>
              </a:xfrm>
              <a:prstGeom prst="rect">
                <a:avLst/>
              </a:prstGeom>
              <a:solidFill>
                <a:srgbClr val="FFB24A"/>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6" name="255…"/>
              <p:cNvSpPr/>
              <p:nvPr/>
            </p:nvSpPr>
            <p:spPr>
              <a:xfrm>
                <a:off x="1"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178</a:t>
                </a:r>
                <a:endParaRPr sz="300"/>
              </a:p>
              <a:p>
                <a:pPr algn="ctr" defTabSz="412750">
                  <a:lnSpc>
                    <a:spcPct val="90000"/>
                  </a:lnSpc>
                  <a:defRPr sz="700">
                    <a:latin typeface="+mn-lt"/>
                    <a:ea typeface="+mn-ea"/>
                    <a:cs typeface="+mn-cs"/>
                    <a:sym typeface="Ubuntu"/>
                  </a:defRPr>
                </a:pPr>
                <a:r>
                  <a:t>74</a:t>
                </a:r>
              </a:p>
            </p:txBody>
          </p:sp>
        </p:grpSp>
        <p:grpSp>
          <p:nvGrpSpPr>
            <p:cNvPr id="1450" name="Forme libre : forme 17"/>
            <p:cNvGrpSpPr/>
            <p:nvPr/>
          </p:nvGrpSpPr>
          <p:grpSpPr>
            <a:xfrm>
              <a:off x="367688" y="413000"/>
              <a:ext cx="360015" cy="406813"/>
              <a:chOff x="0" y="0"/>
              <a:chExt cx="360014" cy="406811"/>
            </a:xfrm>
          </p:grpSpPr>
          <p:sp>
            <p:nvSpPr>
              <p:cNvPr id="1448" name="Rectángulo"/>
              <p:cNvSpPr/>
              <p:nvPr/>
            </p:nvSpPr>
            <p:spPr>
              <a:xfrm>
                <a:off x="0" y="-1"/>
                <a:ext cx="360014" cy="406813"/>
              </a:xfrm>
              <a:prstGeom prst="rect">
                <a:avLst/>
              </a:prstGeom>
              <a:solidFill>
                <a:srgbClr val="FFD068"/>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49" name="255…"/>
              <p:cNvSpPr/>
              <p:nvPr/>
            </p:nvSpPr>
            <p:spPr>
              <a:xfrm>
                <a:off x="1" y="39296"/>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208</a:t>
                </a:r>
                <a:endParaRPr sz="300"/>
              </a:p>
              <a:p>
                <a:pPr algn="ctr" defTabSz="412750">
                  <a:lnSpc>
                    <a:spcPct val="90000"/>
                  </a:lnSpc>
                  <a:defRPr sz="700">
                    <a:latin typeface="+mn-lt"/>
                    <a:ea typeface="+mn-ea"/>
                    <a:cs typeface="+mn-cs"/>
                    <a:sym typeface="Ubuntu"/>
                  </a:defRPr>
                </a:pPr>
                <a:r>
                  <a:t>104</a:t>
                </a:r>
              </a:p>
            </p:txBody>
          </p:sp>
        </p:grpSp>
        <p:grpSp>
          <p:nvGrpSpPr>
            <p:cNvPr id="1453" name="Forme libre : forme 18"/>
            <p:cNvGrpSpPr/>
            <p:nvPr/>
          </p:nvGrpSpPr>
          <p:grpSpPr>
            <a:xfrm>
              <a:off x="367688" y="-3"/>
              <a:ext cx="360015" cy="406811"/>
              <a:chOff x="0" y="-1"/>
              <a:chExt cx="360014" cy="406810"/>
            </a:xfrm>
          </p:grpSpPr>
          <p:sp>
            <p:nvSpPr>
              <p:cNvPr id="1451" name="Rectángulo"/>
              <p:cNvSpPr/>
              <p:nvPr/>
            </p:nvSpPr>
            <p:spPr>
              <a:xfrm>
                <a:off x="0" y="-2"/>
                <a:ext cx="360014" cy="406811"/>
              </a:xfrm>
              <a:prstGeom prst="rect">
                <a:avLst/>
              </a:prstGeom>
              <a:solidFill>
                <a:srgbClr val="FFDA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52" name="255…"/>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218</a:t>
                </a:r>
                <a:endParaRPr sz="300"/>
              </a:p>
              <a:p>
                <a:pPr algn="ctr" defTabSz="412750">
                  <a:lnSpc>
                    <a:spcPct val="90000"/>
                  </a:lnSpc>
                  <a:defRPr sz="700">
                    <a:latin typeface="+mn-lt"/>
                    <a:ea typeface="+mn-ea"/>
                    <a:cs typeface="+mn-cs"/>
                    <a:sym typeface="Ubuntu"/>
                  </a:defRPr>
                </a:pPr>
                <a:r>
                  <a:t>128</a:t>
                </a:r>
              </a:p>
            </p:txBody>
          </p:sp>
        </p:grpSp>
        <p:grpSp>
          <p:nvGrpSpPr>
            <p:cNvPr id="1456" name="Forme libre : forme 19"/>
            <p:cNvGrpSpPr/>
            <p:nvPr/>
          </p:nvGrpSpPr>
          <p:grpSpPr>
            <a:xfrm>
              <a:off x="736172" y="1652002"/>
              <a:ext cx="360015" cy="406813"/>
              <a:chOff x="0" y="0"/>
              <a:chExt cx="360014" cy="406811"/>
            </a:xfrm>
          </p:grpSpPr>
          <p:sp>
            <p:nvSpPr>
              <p:cNvPr id="1454" name="Rectángulo"/>
              <p:cNvSpPr/>
              <p:nvPr/>
            </p:nvSpPr>
            <p:spPr>
              <a:xfrm>
                <a:off x="-1" y="-1"/>
                <a:ext cx="360014" cy="406813"/>
              </a:xfrm>
              <a:prstGeom prst="rect">
                <a:avLst/>
              </a:prstGeom>
              <a:solidFill>
                <a:srgbClr val="42142E"/>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55" name="66…"/>
              <p:cNvSpPr/>
              <p:nvPr/>
            </p:nvSpPr>
            <p:spPr>
              <a:xfrm>
                <a:off x="0" y="39296"/>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66</a:t>
                </a:r>
                <a:endParaRPr sz="300"/>
              </a:p>
              <a:p>
                <a:pPr algn="ctr" defTabSz="412750">
                  <a:lnSpc>
                    <a:spcPct val="90000"/>
                  </a:lnSpc>
                  <a:defRPr sz="700">
                    <a:solidFill>
                      <a:srgbClr val="FFFFFF"/>
                    </a:solidFill>
                    <a:latin typeface="+mn-lt"/>
                    <a:ea typeface="+mn-ea"/>
                    <a:cs typeface="+mn-cs"/>
                    <a:sym typeface="Ubuntu"/>
                  </a:defRPr>
                </a:pPr>
                <a:r>
                  <a:t>20</a:t>
                </a:r>
                <a:endParaRPr sz="300"/>
              </a:p>
              <a:p>
                <a:pPr algn="ctr" defTabSz="412750">
                  <a:lnSpc>
                    <a:spcPct val="90000"/>
                  </a:lnSpc>
                  <a:defRPr sz="700">
                    <a:solidFill>
                      <a:srgbClr val="FFFFFF"/>
                    </a:solidFill>
                    <a:latin typeface="+mn-lt"/>
                    <a:ea typeface="+mn-ea"/>
                    <a:cs typeface="+mn-cs"/>
                    <a:sym typeface="Ubuntu"/>
                  </a:defRPr>
                </a:pPr>
                <a:r>
                  <a:t>46</a:t>
                </a:r>
              </a:p>
            </p:txBody>
          </p:sp>
        </p:grpSp>
        <p:grpSp>
          <p:nvGrpSpPr>
            <p:cNvPr id="1459" name="Forme libre : forme 21"/>
            <p:cNvGrpSpPr/>
            <p:nvPr/>
          </p:nvGrpSpPr>
          <p:grpSpPr>
            <a:xfrm>
              <a:off x="736172" y="1239001"/>
              <a:ext cx="360015" cy="406813"/>
              <a:chOff x="0" y="0"/>
              <a:chExt cx="360014" cy="406811"/>
            </a:xfrm>
          </p:grpSpPr>
          <p:sp>
            <p:nvSpPr>
              <p:cNvPr id="1457" name="Rectángulo"/>
              <p:cNvSpPr/>
              <p:nvPr/>
            </p:nvSpPr>
            <p:spPr>
              <a:xfrm>
                <a:off x="-1" y="-1"/>
                <a:ext cx="360014" cy="406813"/>
              </a:xfrm>
              <a:prstGeom prst="rect">
                <a:avLst/>
              </a:prstGeom>
              <a:solidFill>
                <a:srgbClr val="590A4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58" name="89…"/>
              <p:cNvSpPr/>
              <p:nvPr/>
            </p:nvSpPr>
            <p:spPr>
              <a:xfrm>
                <a:off x="0" y="39296"/>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89</a:t>
                </a:r>
                <a:endParaRPr sz="300"/>
              </a:p>
              <a:p>
                <a:pPr algn="ctr" defTabSz="412750">
                  <a:lnSpc>
                    <a:spcPct val="90000"/>
                  </a:lnSpc>
                  <a:defRPr sz="700">
                    <a:solidFill>
                      <a:srgbClr val="FFFFFF"/>
                    </a:solidFill>
                    <a:latin typeface="+mn-lt"/>
                    <a:ea typeface="+mn-ea"/>
                    <a:cs typeface="+mn-cs"/>
                    <a:sym typeface="Ubuntu"/>
                  </a:defRPr>
                </a:pPr>
                <a:r>
                  <a:t>10</a:t>
                </a:r>
                <a:endParaRPr sz="300"/>
              </a:p>
              <a:p>
                <a:pPr algn="ctr" defTabSz="412750">
                  <a:lnSpc>
                    <a:spcPct val="90000"/>
                  </a:lnSpc>
                  <a:defRPr sz="700">
                    <a:solidFill>
                      <a:srgbClr val="FFFFFF"/>
                    </a:solidFill>
                    <a:latin typeface="+mn-lt"/>
                    <a:ea typeface="+mn-ea"/>
                    <a:cs typeface="+mn-cs"/>
                    <a:sym typeface="Ubuntu"/>
                  </a:defRPr>
                </a:pPr>
                <a:r>
                  <a:t>66</a:t>
                </a:r>
              </a:p>
            </p:txBody>
          </p:sp>
        </p:grpSp>
        <p:grpSp>
          <p:nvGrpSpPr>
            <p:cNvPr id="1462" name="Forme libre : forme 22"/>
            <p:cNvGrpSpPr/>
            <p:nvPr/>
          </p:nvGrpSpPr>
          <p:grpSpPr>
            <a:xfrm>
              <a:off x="736172" y="826000"/>
              <a:ext cx="360015" cy="406813"/>
              <a:chOff x="0" y="0"/>
              <a:chExt cx="360014" cy="406811"/>
            </a:xfrm>
          </p:grpSpPr>
          <p:sp>
            <p:nvSpPr>
              <p:cNvPr id="1460" name="Rectángulo"/>
              <p:cNvSpPr/>
              <p:nvPr/>
            </p:nvSpPr>
            <p:spPr>
              <a:xfrm>
                <a:off x="-1" y="-1"/>
                <a:ext cx="360014" cy="406813"/>
              </a:xfrm>
              <a:prstGeom prst="rect">
                <a:avLst/>
              </a:prstGeom>
              <a:solidFill>
                <a:srgbClr val="750D5C"/>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61" name="117…"/>
              <p:cNvSpPr/>
              <p:nvPr/>
            </p:nvSpPr>
            <p:spPr>
              <a:xfrm>
                <a:off x="0"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117</a:t>
                </a:r>
                <a:endParaRPr sz="300"/>
              </a:p>
              <a:p>
                <a:pPr algn="ctr" defTabSz="412750">
                  <a:lnSpc>
                    <a:spcPct val="90000"/>
                  </a:lnSpc>
                  <a:defRPr sz="700">
                    <a:solidFill>
                      <a:srgbClr val="FFFFFF"/>
                    </a:solidFill>
                    <a:latin typeface="+mn-lt"/>
                    <a:ea typeface="+mn-ea"/>
                    <a:cs typeface="+mn-cs"/>
                    <a:sym typeface="Ubuntu"/>
                  </a:defRPr>
                </a:pPr>
                <a:r>
                  <a:t>13</a:t>
                </a:r>
                <a:endParaRPr sz="300"/>
              </a:p>
              <a:p>
                <a:pPr algn="ctr" defTabSz="412750">
                  <a:lnSpc>
                    <a:spcPct val="90000"/>
                  </a:lnSpc>
                  <a:defRPr sz="700">
                    <a:solidFill>
                      <a:srgbClr val="FFFFFF"/>
                    </a:solidFill>
                    <a:latin typeface="+mn-lt"/>
                    <a:ea typeface="+mn-ea"/>
                    <a:cs typeface="+mn-cs"/>
                    <a:sym typeface="Ubuntu"/>
                  </a:defRPr>
                </a:pPr>
                <a:r>
                  <a:t>92</a:t>
                </a:r>
              </a:p>
            </p:txBody>
          </p:sp>
        </p:grpSp>
        <p:grpSp>
          <p:nvGrpSpPr>
            <p:cNvPr id="1465" name="Forme libre : forme 23"/>
            <p:cNvGrpSpPr/>
            <p:nvPr/>
          </p:nvGrpSpPr>
          <p:grpSpPr>
            <a:xfrm>
              <a:off x="736172" y="413000"/>
              <a:ext cx="360015" cy="406813"/>
              <a:chOff x="0" y="0"/>
              <a:chExt cx="360014" cy="406811"/>
            </a:xfrm>
          </p:grpSpPr>
          <p:sp>
            <p:nvSpPr>
              <p:cNvPr id="1463" name="Rectángulo"/>
              <p:cNvSpPr/>
              <p:nvPr/>
            </p:nvSpPr>
            <p:spPr>
              <a:xfrm>
                <a:off x="-1" y="-1"/>
                <a:ext cx="360014" cy="406813"/>
              </a:xfrm>
              <a:prstGeom prst="rect">
                <a:avLst/>
              </a:prstGeom>
              <a:solidFill>
                <a:srgbClr val="802B7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64" name="128…"/>
              <p:cNvSpPr/>
              <p:nvPr/>
            </p:nvSpPr>
            <p:spPr>
              <a:xfrm>
                <a:off x="0"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128</a:t>
                </a:r>
                <a:endParaRPr sz="300"/>
              </a:p>
              <a:p>
                <a:pPr algn="ctr" defTabSz="412750">
                  <a:lnSpc>
                    <a:spcPct val="90000"/>
                  </a:lnSpc>
                  <a:defRPr sz="700">
                    <a:solidFill>
                      <a:srgbClr val="FFFFFF"/>
                    </a:solidFill>
                    <a:latin typeface="+mn-lt"/>
                    <a:ea typeface="+mn-ea"/>
                    <a:cs typeface="+mn-cs"/>
                    <a:sym typeface="Ubuntu"/>
                  </a:defRPr>
                </a:pPr>
                <a:r>
                  <a:t>43</a:t>
                </a:r>
                <a:endParaRPr sz="300"/>
              </a:p>
              <a:p>
                <a:pPr algn="ctr" defTabSz="412750">
                  <a:lnSpc>
                    <a:spcPct val="90000"/>
                  </a:lnSpc>
                  <a:defRPr sz="700">
                    <a:solidFill>
                      <a:srgbClr val="FFFFFF"/>
                    </a:solidFill>
                    <a:latin typeface="+mn-lt"/>
                    <a:ea typeface="+mn-ea"/>
                    <a:cs typeface="+mn-cs"/>
                    <a:sym typeface="Ubuntu"/>
                  </a:defRPr>
                </a:pPr>
                <a:r>
                  <a:t>115</a:t>
                </a:r>
              </a:p>
            </p:txBody>
          </p:sp>
        </p:grpSp>
        <p:grpSp>
          <p:nvGrpSpPr>
            <p:cNvPr id="1468" name="Forme libre : forme 24"/>
            <p:cNvGrpSpPr/>
            <p:nvPr/>
          </p:nvGrpSpPr>
          <p:grpSpPr>
            <a:xfrm>
              <a:off x="736172" y="-3"/>
              <a:ext cx="360015" cy="406811"/>
              <a:chOff x="0" y="-1"/>
              <a:chExt cx="360014" cy="406810"/>
            </a:xfrm>
          </p:grpSpPr>
          <p:sp>
            <p:nvSpPr>
              <p:cNvPr id="1466" name="Rectángulo"/>
              <p:cNvSpPr/>
              <p:nvPr/>
            </p:nvSpPr>
            <p:spPr>
              <a:xfrm>
                <a:off x="-1" y="-2"/>
                <a:ext cx="360014" cy="406811"/>
              </a:xfrm>
              <a:prstGeom prst="rect">
                <a:avLst/>
              </a:prstGeom>
              <a:solidFill>
                <a:srgbClr val="9E47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67" name="158…"/>
              <p:cNvSpPr/>
              <p:nvPr/>
            </p:nvSpPr>
            <p:spPr>
              <a:xfrm>
                <a:off x="0"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158</a:t>
                </a:r>
                <a:endParaRPr sz="300"/>
              </a:p>
              <a:p>
                <a:pPr algn="ctr" defTabSz="412750">
                  <a:lnSpc>
                    <a:spcPct val="90000"/>
                  </a:lnSpc>
                  <a:defRPr sz="700">
                    <a:solidFill>
                      <a:srgbClr val="FFFFFF"/>
                    </a:solidFill>
                    <a:latin typeface="+mn-lt"/>
                    <a:ea typeface="+mn-ea"/>
                    <a:cs typeface="+mn-cs"/>
                    <a:sym typeface="Ubuntu"/>
                  </a:defRPr>
                </a:pPr>
                <a:r>
                  <a:t>71</a:t>
                </a:r>
                <a:endParaRPr sz="300"/>
              </a:p>
              <a:p>
                <a:pPr algn="ctr" defTabSz="412750">
                  <a:lnSpc>
                    <a:spcPct val="90000"/>
                  </a:lnSpc>
                  <a:defRPr sz="700">
                    <a:solidFill>
                      <a:srgbClr val="FFFFFF"/>
                    </a:solidFill>
                    <a:latin typeface="+mn-lt"/>
                    <a:ea typeface="+mn-ea"/>
                    <a:cs typeface="+mn-cs"/>
                    <a:sym typeface="Ubuntu"/>
                  </a:defRPr>
                </a:pPr>
                <a:r>
                  <a:t>128</a:t>
                </a:r>
              </a:p>
            </p:txBody>
          </p:sp>
        </p:grpSp>
        <p:grpSp>
          <p:nvGrpSpPr>
            <p:cNvPr id="1471" name="Forme libre : forme 25"/>
            <p:cNvGrpSpPr/>
            <p:nvPr/>
          </p:nvGrpSpPr>
          <p:grpSpPr>
            <a:xfrm>
              <a:off x="1102996" y="1652002"/>
              <a:ext cx="360015" cy="406813"/>
              <a:chOff x="0" y="0"/>
              <a:chExt cx="360014" cy="406811"/>
            </a:xfrm>
          </p:grpSpPr>
          <p:sp>
            <p:nvSpPr>
              <p:cNvPr id="1469" name="Rectángulo"/>
              <p:cNvSpPr/>
              <p:nvPr/>
            </p:nvSpPr>
            <p:spPr>
              <a:xfrm>
                <a:off x="0" y="-1"/>
                <a:ext cx="360014" cy="406813"/>
              </a:xfrm>
              <a:prstGeom prst="rect">
                <a:avLst/>
              </a:prstGeom>
              <a:solidFill>
                <a:srgbClr val="A6001A"/>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0" name="166…"/>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166</a:t>
                </a:r>
                <a:endParaRPr sz="300"/>
              </a:p>
              <a:p>
                <a:pPr algn="ctr" defTabSz="412750">
                  <a:lnSpc>
                    <a:spcPct val="90000"/>
                  </a:lnSpc>
                  <a:defRPr sz="700">
                    <a:solidFill>
                      <a:srgbClr val="FFFFFF"/>
                    </a:solidFill>
                    <a:latin typeface="+mn-lt"/>
                    <a:ea typeface="+mn-ea"/>
                    <a:cs typeface="+mn-cs"/>
                    <a:sym typeface="Ubuntu"/>
                  </a:defRPr>
                </a:pPr>
                <a:r>
                  <a:t>0</a:t>
                </a:r>
                <a:endParaRPr sz="300"/>
              </a:p>
              <a:p>
                <a:pPr algn="ctr" defTabSz="412750">
                  <a:lnSpc>
                    <a:spcPct val="90000"/>
                  </a:lnSpc>
                  <a:defRPr sz="700">
                    <a:solidFill>
                      <a:srgbClr val="FFFFFF"/>
                    </a:solidFill>
                    <a:latin typeface="+mn-lt"/>
                    <a:ea typeface="+mn-ea"/>
                    <a:cs typeface="+mn-cs"/>
                    <a:sym typeface="Ubuntu"/>
                  </a:defRPr>
                </a:pPr>
                <a:r>
                  <a:t>26</a:t>
                </a:r>
              </a:p>
            </p:txBody>
          </p:sp>
        </p:grpSp>
        <p:grpSp>
          <p:nvGrpSpPr>
            <p:cNvPr id="1474" name="Forme libre : forme 26"/>
            <p:cNvGrpSpPr/>
            <p:nvPr/>
          </p:nvGrpSpPr>
          <p:grpSpPr>
            <a:xfrm>
              <a:off x="1102996" y="1239001"/>
              <a:ext cx="360015" cy="406813"/>
              <a:chOff x="0" y="0"/>
              <a:chExt cx="360014" cy="406811"/>
            </a:xfrm>
          </p:grpSpPr>
          <p:sp>
            <p:nvSpPr>
              <p:cNvPr id="1472" name="Rectángulo"/>
              <p:cNvSpPr/>
              <p:nvPr/>
            </p:nvSpPr>
            <p:spPr>
              <a:xfrm>
                <a:off x="0" y="-1"/>
                <a:ext cx="360014" cy="406813"/>
              </a:xfrm>
              <a:prstGeom prst="rect">
                <a:avLst/>
              </a:prstGeom>
              <a:solidFill>
                <a:srgbClr val="E30021"/>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3" name="227…"/>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227</a:t>
                </a:r>
                <a:endParaRPr sz="300"/>
              </a:p>
              <a:p>
                <a:pPr algn="ctr" defTabSz="412750">
                  <a:lnSpc>
                    <a:spcPct val="90000"/>
                  </a:lnSpc>
                  <a:defRPr sz="700">
                    <a:solidFill>
                      <a:srgbClr val="FFFFFF"/>
                    </a:solidFill>
                    <a:latin typeface="+mn-lt"/>
                    <a:ea typeface="+mn-ea"/>
                    <a:cs typeface="+mn-cs"/>
                    <a:sym typeface="Ubuntu"/>
                  </a:defRPr>
                </a:pPr>
                <a:r>
                  <a:t>03</a:t>
                </a:r>
                <a:endParaRPr sz="300"/>
              </a:p>
              <a:p>
                <a:pPr algn="ctr" defTabSz="412750">
                  <a:lnSpc>
                    <a:spcPct val="90000"/>
                  </a:lnSpc>
                  <a:defRPr sz="700">
                    <a:solidFill>
                      <a:srgbClr val="FFFFFF"/>
                    </a:solidFill>
                    <a:latin typeface="+mn-lt"/>
                    <a:ea typeface="+mn-ea"/>
                    <a:cs typeface="+mn-cs"/>
                    <a:sym typeface="Ubuntu"/>
                  </a:defRPr>
                </a:pPr>
                <a:r>
                  <a:t>33</a:t>
                </a:r>
              </a:p>
            </p:txBody>
          </p:sp>
        </p:grpSp>
        <p:grpSp>
          <p:nvGrpSpPr>
            <p:cNvPr id="1477" name="Forme libre : forme 27"/>
            <p:cNvGrpSpPr/>
            <p:nvPr/>
          </p:nvGrpSpPr>
          <p:grpSpPr>
            <a:xfrm>
              <a:off x="1102996" y="826000"/>
              <a:ext cx="360015" cy="406813"/>
              <a:chOff x="0" y="0"/>
              <a:chExt cx="360014" cy="406811"/>
            </a:xfrm>
          </p:grpSpPr>
          <p:sp>
            <p:nvSpPr>
              <p:cNvPr id="1475" name="Rectángulo"/>
              <p:cNvSpPr/>
              <p:nvPr/>
            </p:nvSpPr>
            <p:spPr>
              <a:xfrm>
                <a:off x="0" y="-1"/>
                <a:ext cx="360014" cy="406813"/>
              </a:xfrm>
              <a:prstGeom prst="rect">
                <a:avLst/>
              </a:prstGeom>
              <a:solidFill>
                <a:srgbClr val="FF304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6" name="255…"/>
              <p:cNvSpPr/>
              <p:nvPr/>
            </p:nvSpPr>
            <p:spPr>
              <a:xfrm>
                <a:off x="1"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48</a:t>
                </a:r>
                <a:endParaRPr sz="300"/>
              </a:p>
              <a:p>
                <a:pPr algn="ctr" defTabSz="412750">
                  <a:lnSpc>
                    <a:spcPct val="90000"/>
                  </a:lnSpc>
                  <a:defRPr sz="700">
                    <a:latin typeface="+mn-lt"/>
                    <a:ea typeface="+mn-ea"/>
                    <a:cs typeface="+mn-cs"/>
                    <a:sym typeface="Ubuntu"/>
                  </a:defRPr>
                </a:pPr>
                <a:r>
                  <a:t>77</a:t>
                </a:r>
              </a:p>
            </p:txBody>
          </p:sp>
        </p:grpSp>
        <p:grpSp>
          <p:nvGrpSpPr>
            <p:cNvPr id="1480" name="Forme libre : forme 28"/>
            <p:cNvGrpSpPr/>
            <p:nvPr/>
          </p:nvGrpSpPr>
          <p:grpSpPr>
            <a:xfrm>
              <a:off x="1102996" y="413000"/>
              <a:ext cx="360015" cy="406813"/>
              <a:chOff x="0" y="0"/>
              <a:chExt cx="360014" cy="406811"/>
            </a:xfrm>
          </p:grpSpPr>
          <p:sp>
            <p:nvSpPr>
              <p:cNvPr id="1478" name="Rectángulo"/>
              <p:cNvSpPr/>
              <p:nvPr/>
            </p:nvSpPr>
            <p:spPr>
              <a:xfrm>
                <a:off x="0" y="-1"/>
                <a:ext cx="360014" cy="406813"/>
              </a:xfrm>
              <a:prstGeom prst="rect">
                <a:avLst/>
              </a:prstGeom>
              <a:solidFill>
                <a:srgbClr val="FF455E"/>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79" name="255…"/>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69</a:t>
                </a:r>
                <a:endParaRPr sz="300"/>
              </a:p>
              <a:p>
                <a:pPr algn="ctr" defTabSz="412750">
                  <a:lnSpc>
                    <a:spcPct val="90000"/>
                  </a:lnSpc>
                  <a:defRPr sz="700">
                    <a:latin typeface="+mn-lt"/>
                    <a:ea typeface="+mn-ea"/>
                    <a:cs typeface="+mn-cs"/>
                    <a:sym typeface="Ubuntu"/>
                  </a:defRPr>
                </a:pPr>
                <a:r>
                  <a:t>94</a:t>
                </a:r>
              </a:p>
            </p:txBody>
          </p:sp>
        </p:grpSp>
        <p:grpSp>
          <p:nvGrpSpPr>
            <p:cNvPr id="1483" name="Forme libre : forme 29"/>
            <p:cNvGrpSpPr/>
            <p:nvPr/>
          </p:nvGrpSpPr>
          <p:grpSpPr>
            <a:xfrm>
              <a:off x="1102996" y="-3"/>
              <a:ext cx="360015" cy="406811"/>
              <a:chOff x="0" y="-1"/>
              <a:chExt cx="360014" cy="406810"/>
            </a:xfrm>
          </p:grpSpPr>
          <p:sp>
            <p:nvSpPr>
              <p:cNvPr id="1481" name="Rectángulo"/>
              <p:cNvSpPr/>
              <p:nvPr/>
            </p:nvSpPr>
            <p:spPr>
              <a:xfrm>
                <a:off x="0" y="-2"/>
                <a:ext cx="360014" cy="406811"/>
              </a:xfrm>
              <a:prstGeom prst="rect">
                <a:avLst/>
              </a:prstGeom>
              <a:solidFill>
                <a:srgbClr val="FF577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82" name="255…"/>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255</a:t>
                </a:r>
                <a:endParaRPr sz="300"/>
              </a:p>
              <a:p>
                <a:pPr algn="ctr" defTabSz="412750">
                  <a:lnSpc>
                    <a:spcPct val="90000"/>
                  </a:lnSpc>
                  <a:defRPr sz="700">
                    <a:latin typeface="+mn-lt"/>
                    <a:ea typeface="+mn-ea"/>
                    <a:cs typeface="+mn-cs"/>
                    <a:sym typeface="Ubuntu"/>
                  </a:defRPr>
                </a:pPr>
                <a:r>
                  <a:t>87</a:t>
                </a:r>
                <a:endParaRPr sz="300"/>
              </a:p>
              <a:p>
                <a:pPr algn="ctr" defTabSz="412750">
                  <a:lnSpc>
                    <a:spcPct val="90000"/>
                  </a:lnSpc>
                  <a:defRPr sz="700">
                    <a:latin typeface="+mn-lt"/>
                    <a:ea typeface="+mn-ea"/>
                    <a:cs typeface="+mn-cs"/>
                    <a:sym typeface="Ubuntu"/>
                  </a:defRPr>
                </a:pPr>
                <a:r>
                  <a:t>112</a:t>
                </a:r>
              </a:p>
            </p:txBody>
          </p:sp>
        </p:grpSp>
        <p:grpSp>
          <p:nvGrpSpPr>
            <p:cNvPr id="1486" name="Forme libre : forme 30"/>
            <p:cNvGrpSpPr/>
            <p:nvPr/>
          </p:nvGrpSpPr>
          <p:grpSpPr>
            <a:xfrm>
              <a:off x="-1" y="1652002"/>
              <a:ext cx="360015" cy="406813"/>
              <a:chOff x="0" y="0"/>
              <a:chExt cx="360014" cy="406811"/>
            </a:xfrm>
          </p:grpSpPr>
          <p:sp>
            <p:nvSpPr>
              <p:cNvPr id="1484" name="Rectángulo"/>
              <p:cNvSpPr/>
              <p:nvPr/>
            </p:nvSpPr>
            <p:spPr>
              <a:xfrm>
                <a:off x="0" y="-1"/>
                <a:ext cx="360014" cy="406813"/>
              </a:xfrm>
              <a:prstGeom prst="rect">
                <a:avLst/>
              </a:prstGeom>
              <a:solidFill>
                <a:srgbClr val="811B6F"/>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85" name="129…"/>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129</a:t>
                </a:r>
                <a:endParaRPr sz="300"/>
              </a:p>
              <a:p>
                <a:pPr algn="ctr" defTabSz="412750">
                  <a:lnSpc>
                    <a:spcPct val="90000"/>
                  </a:lnSpc>
                  <a:defRPr sz="700">
                    <a:solidFill>
                      <a:srgbClr val="FFFFFF"/>
                    </a:solidFill>
                    <a:latin typeface="+mn-lt"/>
                    <a:ea typeface="+mn-ea"/>
                    <a:cs typeface="+mn-cs"/>
                    <a:sym typeface="Ubuntu"/>
                  </a:defRPr>
                </a:pPr>
                <a:r>
                  <a:t>27</a:t>
                </a:r>
                <a:endParaRPr sz="300"/>
              </a:p>
              <a:p>
                <a:pPr algn="ctr" defTabSz="412750">
                  <a:lnSpc>
                    <a:spcPct val="90000"/>
                  </a:lnSpc>
                  <a:defRPr sz="700">
                    <a:solidFill>
                      <a:srgbClr val="FFFFFF"/>
                    </a:solidFill>
                    <a:latin typeface="+mn-lt"/>
                    <a:ea typeface="+mn-ea"/>
                    <a:cs typeface="+mn-cs"/>
                    <a:sym typeface="Ubuntu"/>
                  </a:defRPr>
                </a:pPr>
                <a:r>
                  <a:t>111</a:t>
                </a:r>
              </a:p>
            </p:txBody>
          </p:sp>
        </p:grpSp>
        <p:grpSp>
          <p:nvGrpSpPr>
            <p:cNvPr id="1489" name="Forme libre : forme 31"/>
            <p:cNvGrpSpPr/>
            <p:nvPr/>
          </p:nvGrpSpPr>
          <p:grpSpPr>
            <a:xfrm>
              <a:off x="-1" y="1239001"/>
              <a:ext cx="360015" cy="406813"/>
              <a:chOff x="0" y="0"/>
              <a:chExt cx="360014" cy="406811"/>
            </a:xfrm>
          </p:grpSpPr>
          <p:sp>
            <p:nvSpPr>
              <p:cNvPr id="1487" name="Rectángulo"/>
              <p:cNvSpPr/>
              <p:nvPr/>
            </p:nvSpPr>
            <p:spPr>
              <a:xfrm>
                <a:off x="0" y="-1"/>
                <a:ext cx="360014" cy="406813"/>
              </a:xfrm>
              <a:prstGeom prst="rect">
                <a:avLst/>
              </a:prstGeom>
              <a:solidFill>
                <a:srgbClr val="A129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88" name="161…"/>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161</a:t>
                </a:r>
                <a:endParaRPr sz="300"/>
              </a:p>
              <a:p>
                <a:pPr algn="ctr" defTabSz="412750">
                  <a:lnSpc>
                    <a:spcPct val="90000"/>
                  </a:lnSpc>
                  <a:defRPr sz="700">
                    <a:solidFill>
                      <a:srgbClr val="FFFFFF"/>
                    </a:solidFill>
                    <a:latin typeface="+mn-lt"/>
                    <a:ea typeface="+mn-ea"/>
                    <a:cs typeface="+mn-cs"/>
                    <a:sym typeface="Ubuntu"/>
                  </a:defRPr>
                </a:pPr>
                <a:r>
                  <a:t>41</a:t>
                </a:r>
                <a:endParaRPr sz="300"/>
              </a:p>
              <a:p>
                <a:pPr algn="ctr" defTabSz="412750">
                  <a:lnSpc>
                    <a:spcPct val="90000"/>
                  </a:lnSpc>
                  <a:defRPr sz="700">
                    <a:solidFill>
                      <a:srgbClr val="FFFFFF"/>
                    </a:solidFill>
                    <a:latin typeface="+mn-lt"/>
                    <a:ea typeface="+mn-ea"/>
                    <a:cs typeface="+mn-cs"/>
                    <a:sym typeface="Ubuntu"/>
                  </a:defRPr>
                </a:pPr>
                <a:r>
                  <a:t>128</a:t>
                </a:r>
              </a:p>
            </p:txBody>
          </p:sp>
        </p:grpSp>
        <p:grpSp>
          <p:nvGrpSpPr>
            <p:cNvPr id="1492" name="Forme libre : forme 32"/>
            <p:cNvGrpSpPr/>
            <p:nvPr/>
          </p:nvGrpSpPr>
          <p:grpSpPr>
            <a:xfrm>
              <a:off x="-1" y="826000"/>
              <a:ext cx="360015" cy="406813"/>
              <a:chOff x="0" y="0"/>
              <a:chExt cx="360014" cy="406811"/>
            </a:xfrm>
          </p:grpSpPr>
          <p:sp>
            <p:nvSpPr>
              <p:cNvPr id="1490" name="Rectángulo"/>
              <p:cNvSpPr/>
              <p:nvPr/>
            </p:nvSpPr>
            <p:spPr>
              <a:xfrm>
                <a:off x="0" y="-1"/>
                <a:ext cx="360014" cy="406813"/>
              </a:xfrm>
              <a:prstGeom prst="rect">
                <a:avLst/>
              </a:prstGeom>
              <a:solidFill>
                <a:srgbClr val="BA298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91" name="186…"/>
              <p:cNvSpPr/>
              <p:nvPr/>
            </p:nvSpPr>
            <p:spPr>
              <a:xfrm>
                <a:off x="1" y="39299"/>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186</a:t>
                </a:r>
                <a:endParaRPr sz="300"/>
              </a:p>
              <a:p>
                <a:pPr algn="ctr" defTabSz="412750">
                  <a:lnSpc>
                    <a:spcPct val="90000"/>
                  </a:lnSpc>
                  <a:defRPr sz="700">
                    <a:solidFill>
                      <a:srgbClr val="FFFFFF"/>
                    </a:solidFill>
                    <a:latin typeface="+mn-lt"/>
                    <a:ea typeface="+mn-ea"/>
                    <a:cs typeface="+mn-cs"/>
                    <a:sym typeface="Ubuntu"/>
                  </a:defRPr>
                </a:pPr>
                <a:r>
                  <a:t>41</a:t>
                </a:r>
                <a:endParaRPr sz="300"/>
              </a:p>
              <a:p>
                <a:pPr algn="ctr" defTabSz="412750">
                  <a:lnSpc>
                    <a:spcPct val="90000"/>
                  </a:lnSpc>
                  <a:defRPr sz="700">
                    <a:solidFill>
                      <a:srgbClr val="FFFFFF"/>
                    </a:solidFill>
                    <a:latin typeface="+mn-lt"/>
                    <a:ea typeface="+mn-ea"/>
                    <a:cs typeface="+mn-cs"/>
                    <a:sym typeface="Ubuntu"/>
                  </a:defRPr>
                </a:pPr>
                <a:r>
                  <a:t>128</a:t>
                </a:r>
              </a:p>
            </p:txBody>
          </p:sp>
        </p:grpSp>
        <p:grpSp>
          <p:nvGrpSpPr>
            <p:cNvPr id="1495" name="Forme libre : forme 33"/>
            <p:cNvGrpSpPr/>
            <p:nvPr/>
          </p:nvGrpSpPr>
          <p:grpSpPr>
            <a:xfrm>
              <a:off x="-1" y="413000"/>
              <a:ext cx="360015" cy="406813"/>
              <a:chOff x="0" y="0"/>
              <a:chExt cx="360014" cy="406811"/>
            </a:xfrm>
          </p:grpSpPr>
          <p:sp>
            <p:nvSpPr>
              <p:cNvPr id="1493" name="Rectángulo"/>
              <p:cNvSpPr/>
              <p:nvPr/>
            </p:nvSpPr>
            <p:spPr>
              <a:xfrm>
                <a:off x="0" y="-1"/>
                <a:ext cx="360014" cy="406813"/>
              </a:xfrm>
              <a:prstGeom prst="rect">
                <a:avLst/>
              </a:prstGeom>
              <a:solidFill>
                <a:srgbClr val="D13A8C"/>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94" name="209…"/>
              <p:cNvSpPr/>
              <p:nvPr/>
            </p:nvSpPr>
            <p:spPr>
              <a:xfrm>
                <a:off x="1" y="39297"/>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209</a:t>
                </a:r>
                <a:endParaRPr sz="300"/>
              </a:p>
              <a:p>
                <a:pPr algn="ctr" defTabSz="412750">
                  <a:lnSpc>
                    <a:spcPct val="90000"/>
                  </a:lnSpc>
                  <a:defRPr sz="700">
                    <a:latin typeface="+mn-lt"/>
                    <a:ea typeface="+mn-ea"/>
                    <a:cs typeface="+mn-cs"/>
                    <a:sym typeface="Ubuntu"/>
                  </a:defRPr>
                </a:pPr>
                <a:r>
                  <a:t>58</a:t>
                </a:r>
                <a:endParaRPr sz="300"/>
              </a:p>
              <a:p>
                <a:pPr algn="ctr" defTabSz="412750">
                  <a:lnSpc>
                    <a:spcPct val="90000"/>
                  </a:lnSpc>
                  <a:defRPr sz="700">
                    <a:latin typeface="+mn-lt"/>
                    <a:ea typeface="+mn-ea"/>
                    <a:cs typeface="+mn-cs"/>
                    <a:sym typeface="Ubuntu"/>
                  </a:defRPr>
                </a:pPr>
                <a:r>
                  <a:t>140</a:t>
                </a:r>
              </a:p>
            </p:txBody>
          </p:sp>
        </p:grpSp>
        <p:grpSp>
          <p:nvGrpSpPr>
            <p:cNvPr id="1498" name="Forme libre : forme 34"/>
            <p:cNvGrpSpPr/>
            <p:nvPr/>
          </p:nvGrpSpPr>
          <p:grpSpPr>
            <a:xfrm>
              <a:off x="-1" y="1052"/>
              <a:ext cx="360015" cy="406811"/>
              <a:chOff x="0" y="-1"/>
              <a:chExt cx="360014" cy="406810"/>
            </a:xfrm>
          </p:grpSpPr>
          <p:sp>
            <p:nvSpPr>
              <p:cNvPr id="1496" name="Rectángulo"/>
              <p:cNvSpPr/>
              <p:nvPr/>
            </p:nvSpPr>
            <p:spPr>
              <a:xfrm>
                <a:off x="0" y="-2"/>
                <a:ext cx="360014" cy="406811"/>
              </a:xfrm>
              <a:prstGeom prst="rect">
                <a:avLst/>
              </a:prstGeom>
              <a:solidFill>
                <a:srgbClr val="E557A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497" name="229…"/>
              <p:cNvSpPr/>
              <p:nvPr/>
            </p:nvSpPr>
            <p:spPr>
              <a:xfrm>
                <a:off x="1" y="39298"/>
                <a:ext cx="360014"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229</a:t>
                </a:r>
                <a:endParaRPr sz="300"/>
              </a:p>
              <a:p>
                <a:pPr algn="ctr" defTabSz="412750">
                  <a:lnSpc>
                    <a:spcPct val="90000"/>
                  </a:lnSpc>
                  <a:defRPr sz="700">
                    <a:latin typeface="+mn-lt"/>
                    <a:ea typeface="+mn-ea"/>
                    <a:cs typeface="+mn-cs"/>
                    <a:sym typeface="Ubuntu"/>
                  </a:defRPr>
                </a:pPr>
                <a:r>
                  <a:t>87</a:t>
                </a:r>
                <a:endParaRPr sz="300"/>
              </a:p>
              <a:p>
                <a:pPr algn="ctr" defTabSz="412750">
                  <a:lnSpc>
                    <a:spcPct val="90000"/>
                  </a:lnSpc>
                  <a:defRPr sz="700">
                    <a:latin typeface="+mn-lt"/>
                    <a:ea typeface="+mn-ea"/>
                    <a:cs typeface="+mn-cs"/>
                    <a:sym typeface="Ubuntu"/>
                  </a:defRPr>
                </a:pPr>
                <a:r>
                  <a:t>173</a:t>
                </a:r>
              </a:p>
            </p:txBody>
          </p:sp>
        </p:grpSp>
      </p:grpSp>
      <p:grpSp>
        <p:nvGrpSpPr>
          <p:cNvPr id="1560" name="Groupe 35"/>
          <p:cNvGrpSpPr/>
          <p:nvPr/>
        </p:nvGrpSpPr>
        <p:grpSpPr>
          <a:xfrm>
            <a:off x="12498105" y="2392585"/>
            <a:ext cx="1465141" cy="2065360"/>
            <a:chOff x="-2" y="0"/>
            <a:chExt cx="1465139" cy="2065359"/>
          </a:xfrm>
        </p:grpSpPr>
        <p:grpSp>
          <p:nvGrpSpPr>
            <p:cNvPr id="1502" name="Forme libre : forme 36"/>
            <p:cNvGrpSpPr/>
            <p:nvPr/>
          </p:nvGrpSpPr>
          <p:grpSpPr>
            <a:xfrm>
              <a:off x="736172" y="1658547"/>
              <a:ext cx="360878" cy="406813"/>
              <a:chOff x="-1" y="0"/>
              <a:chExt cx="360877" cy="406811"/>
            </a:xfrm>
          </p:grpSpPr>
          <p:sp>
            <p:nvSpPr>
              <p:cNvPr id="1500" name="Rectángulo"/>
              <p:cNvSpPr/>
              <p:nvPr/>
            </p:nvSpPr>
            <p:spPr>
              <a:xfrm>
                <a:off x="-2" y="-1"/>
                <a:ext cx="360878" cy="406813"/>
              </a:xfrm>
              <a:prstGeom prst="rect">
                <a:avLst/>
              </a:prstGeom>
              <a:solidFill>
                <a:srgbClr val="0F434A"/>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01" name="15…"/>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a:t>
                </a:r>
                <a:endParaRPr sz="300"/>
              </a:p>
              <a:p>
                <a:pPr algn="ctr" defTabSz="412750">
                  <a:lnSpc>
                    <a:spcPct val="90000"/>
                  </a:lnSpc>
                  <a:defRPr sz="700">
                    <a:solidFill>
                      <a:srgbClr val="FFFFFF"/>
                    </a:solidFill>
                    <a:latin typeface="+mn-lt"/>
                    <a:ea typeface="+mn-ea"/>
                    <a:cs typeface="+mn-cs"/>
                    <a:sym typeface="Ubuntu"/>
                  </a:defRPr>
                </a:pPr>
                <a:r>
                  <a:t>67</a:t>
                </a:r>
                <a:endParaRPr sz="300"/>
              </a:p>
              <a:p>
                <a:pPr algn="ctr" defTabSz="412750">
                  <a:lnSpc>
                    <a:spcPct val="90000"/>
                  </a:lnSpc>
                  <a:defRPr sz="700">
                    <a:solidFill>
                      <a:srgbClr val="FFFFFF"/>
                    </a:solidFill>
                    <a:latin typeface="+mn-lt"/>
                    <a:ea typeface="+mn-ea"/>
                    <a:cs typeface="+mn-cs"/>
                    <a:sym typeface="Ubuntu"/>
                  </a:defRPr>
                </a:pPr>
                <a:r>
                  <a:t>74</a:t>
                </a:r>
              </a:p>
            </p:txBody>
          </p:sp>
        </p:grpSp>
        <p:grpSp>
          <p:nvGrpSpPr>
            <p:cNvPr id="1505" name="Forme libre : forme 37"/>
            <p:cNvGrpSpPr/>
            <p:nvPr/>
          </p:nvGrpSpPr>
          <p:grpSpPr>
            <a:xfrm>
              <a:off x="736172" y="1245545"/>
              <a:ext cx="360878" cy="406813"/>
              <a:chOff x="-1" y="0"/>
              <a:chExt cx="360877" cy="406811"/>
            </a:xfrm>
          </p:grpSpPr>
          <p:sp>
            <p:nvSpPr>
              <p:cNvPr id="1503" name="Rectángulo"/>
              <p:cNvSpPr/>
              <p:nvPr/>
            </p:nvSpPr>
            <p:spPr>
              <a:xfrm>
                <a:off x="-2" y="-1"/>
                <a:ext cx="360878" cy="406813"/>
              </a:xfrm>
              <a:prstGeom prst="rect">
                <a:avLst/>
              </a:prstGeom>
              <a:solidFill>
                <a:srgbClr val="0F6A7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04" name="15…"/>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a:t>
                </a:r>
                <a:endParaRPr sz="300"/>
              </a:p>
              <a:p>
                <a:pPr algn="ctr" defTabSz="412750">
                  <a:lnSpc>
                    <a:spcPct val="90000"/>
                  </a:lnSpc>
                  <a:defRPr sz="700">
                    <a:solidFill>
                      <a:srgbClr val="FFFFFF"/>
                    </a:solidFill>
                    <a:latin typeface="+mn-lt"/>
                    <a:ea typeface="+mn-ea"/>
                    <a:cs typeface="+mn-cs"/>
                    <a:sym typeface="Ubuntu"/>
                  </a:defRPr>
                </a:pPr>
                <a:r>
                  <a:t>106</a:t>
                </a:r>
                <a:endParaRPr sz="300"/>
              </a:p>
              <a:p>
                <a:pPr algn="ctr" defTabSz="412750">
                  <a:lnSpc>
                    <a:spcPct val="90000"/>
                  </a:lnSpc>
                  <a:defRPr sz="700">
                    <a:solidFill>
                      <a:srgbClr val="FFFFFF"/>
                    </a:solidFill>
                    <a:latin typeface="+mn-lt"/>
                    <a:ea typeface="+mn-ea"/>
                    <a:cs typeface="+mn-cs"/>
                    <a:sym typeface="Ubuntu"/>
                  </a:defRPr>
                </a:pPr>
                <a:r>
                  <a:t>115</a:t>
                </a:r>
              </a:p>
            </p:txBody>
          </p:sp>
        </p:grpSp>
        <p:grpSp>
          <p:nvGrpSpPr>
            <p:cNvPr id="1508" name="Forme libre : forme 38"/>
            <p:cNvGrpSpPr/>
            <p:nvPr/>
          </p:nvGrpSpPr>
          <p:grpSpPr>
            <a:xfrm>
              <a:off x="736172" y="832544"/>
              <a:ext cx="360878" cy="406812"/>
              <a:chOff x="-1" y="-1"/>
              <a:chExt cx="360877" cy="406811"/>
            </a:xfrm>
          </p:grpSpPr>
          <p:sp>
            <p:nvSpPr>
              <p:cNvPr id="1506" name="Rectángulo"/>
              <p:cNvSpPr/>
              <p:nvPr/>
            </p:nvSpPr>
            <p:spPr>
              <a:xfrm>
                <a:off x="-2" y="-2"/>
                <a:ext cx="360878" cy="406813"/>
              </a:xfrm>
              <a:prstGeom prst="rect">
                <a:avLst/>
              </a:prstGeom>
              <a:solidFill>
                <a:schemeClr val="accent5"/>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07" name="15…"/>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15</a:t>
                </a:r>
                <a:endParaRPr sz="300"/>
              </a:p>
              <a:p>
                <a:pPr algn="ctr" defTabSz="412750">
                  <a:lnSpc>
                    <a:spcPct val="90000"/>
                  </a:lnSpc>
                  <a:defRPr sz="700">
                    <a:solidFill>
                      <a:srgbClr val="FFFFFF"/>
                    </a:solidFill>
                    <a:latin typeface="+mn-lt"/>
                    <a:ea typeface="+mn-ea"/>
                    <a:cs typeface="+mn-cs"/>
                    <a:sym typeface="Ubuntu"/>
                  </a:defRPr>
                </a:pPr>
                <a:r>
                  <a:t>135</a:t>
                </a:r>
                <a:endParaRPr sz="300"/>
              </a:p>
              <a:p>
                <a:pPr algn="ctr" defTabSz="412750">
                  <a:lnSpc>
                    <a:spcPct val="90000"/>
                  </a:lnSpc>
                  <a:defRPr sz="700">
                    <a:solidFill>
                      <a:srgbClr val="FFFFFF"/>
                    </a:solidFill>
                    <a:latin typeface="+mn-lt"/>
                    <a:ea typeface="+mn-ea"/>
                    <a:cs typeface="+mn-cs"/>
                    <a:sym typeface="Ubuntu"/>
                  </a:defRPr>
                </a:pPr>
                <a:r>
                  <a:t>138</a:t>
                </a:r>
              </a:p>
            </p:txBody>
          </p:sp>
        </p:grpSp>
        <p:grpSp>
          <p:nvGrpSpPr>
            <p:cNvPr id="1511" name="Forme libre : forme 39"/>
            <p:cNvGrpSpPr/>
            <p:nvPr/>
          </p:nvGrpSpPr>
          <p:grpSpPr>
            <a:xfrm>
              <a:off x="736172" y="419545"/>
              <a:ext cx="360878" cy="406813"/>
              <a:chOff x="-1" y="0"/>
              <a:chExt cx="360877" cy="406811"/>
            </a:xfrm>
          </p:grpSpPr>
          <p:sp>
            <p:nvSpPr>
              <p:cNvPr id="1509" name="Rectángulo"/>
              <p:cNvSpPr/>
              <p:nvPr/>
            </p:nvSpPr>
            <p:spPr>
              <a:xfrm>
                <a:off x="-2" y="-1"/>
                <a:ext cx="360878" cy="406813"/>
              </a:xfrm>
              <a:prstGeom prst="rect">
                <a:avLst/>
              </a:prstGeom>
              <a:solidFill>
                <a:srgbClr val="00B2A2"/>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0"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178</a:t>
                </a:r>
                <a:endParaRPr sz="300"/>
              </a:p>
              <a:p>
                <a:pPr algn="ctr" defTabSz="412750">
                  <a:lnSpc>
                    <a:spcPct val="90000"/>
                  </a:lnSpc>
                  <a:defRPr sz="700">
                    <a:latin typeface="+mn-lt"/>
                    <a:ea typeface="+mn-ea"/>
                    <a:cs typeface="+mn-cs"/>
                    <a:sym typeface="Ubuntu"/>
                  </a:defRPr>
                </a:pPr>
                <a:r>
                  <a:t>162</a:t>
                </a:r>
              </a:p>
            </p:txBody>
          </p:sp>
        </p:grpSp>
        <p:grpSp>
          <p:nvGrpSpPr>
            <p:cNvPr id="1514" name="Forme libre : forme 40"/>
            <p:cNvGrpSpPr/>
            <p:nvPr/>
          </p:nvGrpSpPr>
          <p:grpSpPr>
            <a:xfrm>
              <a:off x="736172" y="6545"/>
              <a:ext cx="360878" cy="406813"/>
              <a:chOff x="-1" y="0"/>
              <a:chExt cx="360877" cy="406811"/>
            </a:xfrm>
          </p:grpSpPr>
          <p:sp>
            <p:nvSpPr>
              <p:cNvPr id="1512" name="Rectángulo"/>
              <p:cNvSpPr/>
              <p:nvPr/>
            </p:nvSpPr>
            <p:spPr>
              <a:xfrm>
                <a:off x="-2" y="-1"/>
                <a:ext cx="360878" cy="406813"/>
              </a:xfrm>
              <a:prstGeom prst="rect">
                <a:avLst/>
              </a:prstGeom>
              <a:solidFill>
                <a:srgbClr val="00E0CB"/>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3"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244</a:t>
                </a:r>
                <a:endParaRPr sz="300"/>
              </a:p>
              <a:p>
                <a:pPr algn="ctr" defTabSz="412750">
                  <a:lnSpc>
                    <a:spcPct val="90000"/>
                  </a:lnSpc>
                  <a:defRPr sz="700">
                    <a:latin typeface="+mn-lt"/>
                    <a:ea typeface="+mn-ea"/>
                    <a:cs typeface="+mn-cs"/>
                    <a:sym typeface="Ubuntu"/>
                  </a:defRPr>
                </a:pPr>
                <a:r>
                  <a:t>203</a:t>
                </a:r>
              </a:p>
            </p:txBody>
          </p:sp>
        </p:grpSp>
        <p:grpSp>
          <p:nvGrpSpPr>
            <p:cNvPr id="1517" name="Forme libre : forme 41"/>
            <p:cNvGrpSpPr/>
            <p:nvPr/>
          </p:nvGrpSpPr>
          <p:grpSpPr>
            <a:xfrm>
              <a:off x="-3" y="1658547"/>
              <a:ext cx="360878" cy="406813"/>
              <a:chOff x="-1" y="0"/>
              <a:chExt cx="360877" cy="406811"/>
            </a:xfrm>
          </p:grpSpPr>
          <p:sp>
            <p:nvSpPr>
              <p:cNvPr id="1515" name="Rectángulo"/>
              <p:cNvSpPr/>
              <p:nvPr/>
            </p:nvSpPr>
            <p:spPr>
              <a:xfrm>
                <a:off x="-2" y="-1"/>
                <a:ext cx="360878" cy="406813"/>
              </a:xfrm>
              <a:prstGeom prst="rect">
                <a:avLst/>
              </a:prstGeom>
              <a:solidFill>
                <a:srgbClr val="178036"/>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6" name="23…"/>
              <p:cNvSpPr/>
              <p:nvPr/>
            </p:nvSpPr>
            <p:spPr>
              <a:xfrm>
                <a:off x="-2" y="39298"/>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23</a:t>
                </a:r>
                <a:endParaRPr sz="300"/>
              </a:p>
              <a:p>
                <a:pPr algn="ctr" defTabSz="412750">
                  <a:lnSpc>
                    <a:spcPct val="90000"/>
                  </a:lnSpc>
                  <a:defRPr sz="700">
                    <a:solidFill>
                      <a:srgbClr val="FFFFFF"/>
                    </a:solidFill>
                    <a:latin typeface="+mn-lt"/>
                    <a:ea typeface="+mn-ea"/>
                    <a:cs typeface="+mn-cs"/>
                    <a:sym typeface="Ubuntu"/>
                  </a:defRPr>
                </a:pPr>
                <a:r>
                  <a:t>128</a:t>
                </a:r>
                <a:endParaRPr sz="300"/>
              </a:p>
              <a:p>
                <a:pPr algn="ctr" defTabSz="412750">
                  <a:lnSpc>
                    <a:spcPct val="90000"/>
                  </a:lnSpc>
                  <a:defRPr sz="700">
                    <a:solidFill>
                      <a:srgbClr val="FFFFFF"/>
                    </a:solidFill>
                    <a:latin typeface="+mn-lt"/>
                    <a:ea typeface="+mn-ea"/>
                    <a:cs typeface="+mn-cs"/>
                    <a:sym typeface="Ubuntu"/>
                  </a:defRPr>
                </a:pPr>
                <a:r>
                  <a:t>54</a:t>
                </a:r>
              </a:p>
            </p:txBody>
          </p:sp>
        </p:grpSp>
        <p:grpSp>
          <p:nvGrpSpPr>
            <p:cNvPr id="1520" name="Forme libre : forme 42"/>
            <p:cNvGrpSpPr/>
            <p:nvPr/>
          </p:nvGrpSpPr>
          <p:grpSpPr>
            <a:xfrm>
              <a:off x="-3" y="1245545"/>
              <a:ext cx="360878" cy="406813"/>
              <a:chOff x="-1" y="0"/>
              <a:chExt cx="360877" cy="406811"/>
            </a:xfrm>
          </p:grpSpPr>
          <p:sp>
            <p:nvSpPr>
              <p:cNvPr id="1518" name="Rectángulo"/>
              <p:cNvSpPr/>
              <p:nvPr/>
            </p:nvSpPr>
            <p:spPr>
              <a:xfrm>
                <a:off x="-2" y="-1"/>
                <a:ext cx="360878" cy="406813"/>
              </a:xfrm>
              <a:prstGeom prst="rect">
                <a:avLst/>
              </a:prstGeom>
              <a:solidFill>
                <a:srgbClr val="178C3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19" name="23…"/>
              <p:cNvSpPr/>
              <p:nvPr/>
            </p:nvSpPr>
            <p:spPr>
              <a:xfrm>
                <a:off x="-2" y="39298"/>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23</a:t>
                </a:r>
                <a:endParaRPr sz="300"/>
              </a:p>
              <a:p>
                <a:pPr algn="ctr" defTabSz="412750">
                  <a:lnSpc>
                    <a:spcPct val="90000"/>
                  </a:lnSpc>
                  <a:defRPr sz="700">
                    <a:solidFill>
                      <a:srgbClr val="FFFFFF"/>
                    </a:solidFill>
                    <a:latin typeface="+mn-lt"/>
                    <a:ea typeface="+mn-ea"/>
                    <a:cs typeface="+mn-cs"/>
                    <a:sym typeface="Ubuntu"/>
                  </a:defRPr>
                </a:pPr>
                <a:r>
                  <a:t>140</a:t>
                </a:r>
                <a:endParaRPr sz="300"/>
              </a:p>
              <a:p>
                <a:pPr algn="ctr" defTabSz="412750">
                  <a:lnSpc>
                    <a:spcPct val="90000"/>
                  </a:lnSpc>
                  <a:defRPr sz="700">
                    <a:solidFill>
                      <a:srgbClr val="FFFFFF"/>
                    </a:solidFill>
                    <a:latin typeface="+mn-lt"/>
                    <a:ea typeface="+mn-ea"/>
                    <a:cs typeface="+mn-cs"/>
                    <a:sym typeface="Ubuntu"/>
                  </a:defRPr>
                </a:pPr>
                <a:r>
                  <a:t>61</a:t>
                </a:r>
              </a:p>
            </p:txBody>
          </p:sp>
        </p:grpSp>
        <p:grpSp>
          <p:nvGrpSpPr>
            <p:cNvPr id="1523" name="Forme libre : forme 43"/>
            <p:cNvGrpSpPr/>
            <p:nvPr/>
          </p:nvGrpSpPr>
          <p:grpSpPr>
            <a:xfrm>
              <a:off x="-3" y="832544"/>
              <a:ext cx="360878" cy="406812"/>
              <a:chOff x="-1" y="-1"/>
              <a:chExt cx="360877" cy="406811"/>
            </a:xfrm>
          </p:grpSpPr>
          <p:sp>
            <p:nvSpPr>
              <p:cNvPr id="1521" name="Rectángulo"/>
              <p:cNvSpPr/>
              <p:nvPr/>
            </p:nvSpPr>
            <p:spPr>
              <a:xfrm>
                <a:off x="-2" y="-2"/>
                <a:ext cx="360878" cy="406813"/>
              </a:xfrm>
              <a:prstGeom prst="rect">
                <a:avLst/>
              </a:prstGeom>
              <a:solidFill>
                <a:srgbClr val="2EA657"/>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22" name="46…"/>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46</a:t>
                </a:r>
                <a:endParaRPr sz="300"/>
              </a:p>
              <a:p>
                <a:pPr algn="ctr" defTabSz="412750">
                  <a:lnSpc>
                    <a:spcPct val="90000"/>
                  </a:lnSpc>
                  <a:defRPr sz="700">
                    <a:latin typeface="+mn-lt"/>
                    <a:ea typeface="+mn-ea"/>
                    <a:cs typeface="+mn-cs"/>
                    <a:sym typeface="Ubuntu"/>
                  </a:defRPr>
                </a:pPr>
                <a:r>
                  <a:t>166</a:t>
                </a:r>
                <a:endParaRPr sz="300"/>
              </a:p>
              <a:p>
                <a:pPr algn="ctr" defTabSz="412750">
                  <a:lnSpc>
                    <a:spcPct val="90000"/>
                  </a:lnSpc>
                  <a:defRPr sz="700">
                    <a:latin typeface="+mn-lt"/>
                    <a:ea typeface="+mn-ea"/>
                    <a:cs typeface="+mn-cs"/>
                    <a:sym typeface="Ubuntu"/>
                  </a:defRPr>
                </a:pPr>
                <a:r>
                  <a:t>87</a:t>
                </a:r>
              </a:p>
            </p:txBody>
          </p:sp>
        </p:grpSp>
        <p:grpSp>
          <p:nvGrpSpPr>
            <p:cNvPr id="1526" name="Forme libre : forme 44"/>
            <p:cNvGrpSpPr/>
            <p:nvPr/>
          </p:nvGrpSpPr>
          <p:grpSpPr>
            <a:xfrm>
              <a:off x="-3" y="419545"/>
              <a:ext cx="360878" cy="406813"/>
              <a:chOff x="-1" y="0"/>
              <a:chExt cx="360877" cy="406811"/>
            </a:xfrm>
          </p:grpSpPr>
          <p:sp>
            <p:nvSpPr>
              <p:cNvPr id="1524" name="Rectángulo"/>
              <p:cNvSpPr/>
              <p:nvPr/>
            </p:nvSpPr>
            <p:spPr>
              <a:xfrm>
                <a:off x="-2" y="-1"/>
                <a:ext cx="360878" cy="406813"/>
              </a:xfrm>
              <a:prstGeom prst="rect">
                <a:avLst/>
              </a:prstGeom>
              <a:solidFill>
                <a:srgbClr val="33B569"/>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25" name="51…"/>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51</a:t>
                </a:r>
                <a:endParaRPr sz="300"/>
              </a:p>
              <a:p>
                <a:pPr algn="ctr" defTabSz="412750">
                  <a:lnSpc>
                    <a:spcPct val="90000"/>
                  </a:lnSpc>
                  <a:defRPr sz="700">
                    <a:latin typeface="+mn-lt"/>
                    <a:ea typeface="+mn-ea"/>
                    <a:cs typeface="+mn-cs"/>
                    <a:sym typeface="Ubuntu"/>
                  </a:defRPr>
                </a:pPr>
                <a:r>
                  <a:t>181</a:t>
                </a:r>
                <a:endParaRPr sz="300"/>
              </a:p>
              <a:p>
                <a:pPr algn="ctr" defTabSz="412750">
                  <a:lnSpc>
                    <a:spcPct val="90000"/>
                  </a:lnSpc>
                  <a:defRPr sz="700">
                    <a:latin typeface="+mn-lt"/>
                    <a:ea typeface="+mn-ea"/>
                    <a:cs typeface="+mn-cs"/>
                    <a:sym typeface="Ubuntu"/>
                  </a:defRPr>
                </a:pPr>
                <a:r>
                  <a:t>105</a:t>
                </a:r>
              </a:p>
            </p:txBody>
          </p:sp>
        </p:grpSp>
        <p:grpSp>
          <p:nvGrpSpPr>
            <p:cNvPr id="1529" name="Forme libre : forme 45"/>
            <p:cNvGrpSpPr/>
            <p:nvPr/>
          </p:nvGrpSpPr>
          <p:grpSpPr>
            <a:xfrm>
              <a:off x="-1" y="0"/>
              <a:ext cx="360878" cy="419896"/>
              <a:chOff x="-1" y="0"/>
              <a:chExt cx="360877" cy="419895"/>
            </a:xfrm>
          </p:grpSpPr>
          <p:sp>
            <p:nvSpPr>
              <p:cNvPr id="1527" name="Rectángulo"/>
              <p:cNvSpPr/>
              <p:nvPr/>
            </p:nvSpPr>
            <p:spPr>
              <a:xfrm>
                <a:off x="-2" y="6545"/>
                <a:ext cx="360878" cy="40681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defTabSz="412750">
                  <a:lnSpc>
                    <a:spcPct val="90000"/>
                  </a:lnSpc>
                  <a:defRPr sz="700">
                    <a:latin typeface="+mn-lt"/>
                    <a:ea typeface="+mn-ea"/>
                    <a:cs typeface="+mn-cs"/>
                    <a:sym typeface="Ubuntu"/>
                  </a:defRPr>
                </a:pPr>
                <a:endParaRPr/>
              </a:p>
            </p:txBody>
          </p:sp>
          <p:sp>
            <p:nvSpPr>
              <p:cNvPr id="1528" name="87…"/>
              <p:cNvSpPr/>
              <p:nvPr/>
            </p:nvSpPr>
            <p:spPr>
              <a:xfrm>
                <a:off x="-2" y="0"/>
                <a:ext cx="360878" cy="4198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endParaRPr/>
              </a:p>
              <a:p>
                <a:pPr algn="ctr" defTabSz="412750">
                  <a:lnSpc>
                    <a:spcPct val="90000"/>
                  </a:lnSpc>
                  <a:defRPr sz="700">
                    <a:latin typeface="+mn-lt"/>
                    <a:ea typeface="+mn-ea"/>
                    <a:cs typeface="+mn-cs"/>
                    <a:sym typeface="Ubuntu"/>
                  </a:defRPr>
                </a:pPr>
                <a:r>
                  <a:t>87</a:t>
                </a:r>
                <a:endParaRPr sz="300"/>
              </a:p>
              <a:p>
                <a:pPr algn="ctr" defTabSz="412750">
                  <a:lnSpc>
                    <a:spcPct val="90000"/>
                  </a:lnSpc>
                  <a:defRPr sz="700">
                    <a:latin typeface="+mn-lt"/>
                    <a:ea typeface="+mn-ea"/>
                    <a:cs typeface="+mn-cs"/>
                    <a:sym typeface="Ubuntu"/>
                  </a:defRPr>
                </a:pPr>
                <a:r>
                  <a:t>207</a:t>
                </a:r>
                <a:endParaRPr sz="300"/>
              </a:p>
              <a:p>
                <a:pPr algn="ctr" defTabSz="412750">
                  <a:lnSpc>
                    <a:spcPct val="90000"/>
                  </a:lnSpc>
                  <a:defRPr sz="700">
                    <a:latin typeface="+mn-lt"/>
                    <a:ea typeface="+mn-ea"/>
                    <a:cs typeface="+mn-cs"/>
                    <a:sym typeface="Ubuntu"/>
                  </a:defRPr>
                </a:pPr>
                <a:r>
                  <a:t>128</a:t>
                </a:r>
              </a:p>
            </p:txBody>
          </p:sp>
        </p:grpSp>
        <p:grpSp>
          <p:nvGrpSpPr>
            <p:cNvPr id="1532" name="Forme libre : forme 46"/>
            <p:cNvGrpSpPr/>
            <p:nvPr/>
          </p:nvGrpSpPr>
          <p:grpSpPr>
            <a:xfrm>
              <a:off x="1104260" y="1658547"/>
              <a:ext cx="360878" cy="406813"/>
              <a:chOff x="-1" y="0"/>
              <a:chExt cx="360877" cy="406811"/>
            </a:xfrm>
          </p:grpSpPr>
          <p:sp>
            <p:nvSpPr>
              <p:cNvPr id="1530" name="Rectángulo"/>
              <p:cNvSpPr/>
              <p:nvPr/>
            </p:nvSpPr>
            <p:spPr>
              <a:xfrm>
                <a:off x="-2" y="-1"/>
                <a:ext cx="360878" cy="406813"/>
              </a:xfrm>
              <a:prstGeom prst="rect">
                <a:avLst/>
              </a:prstGeom>
              <a:solidFill>
                <a:srgbClr val="17334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31" name="23…"/>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23</a:t>
                </a:r>
                <a:endParaRPr sz="300"/>
              </a:p>
              <a:p>
                <a:pPr algn="ctr" defTabSz="412750">
                  <a:lnSpc>
                    <a:spcPct val="90000"/>
                  </a:lnSpc>
                  <a:defRPr sz="700">
                    <a:solidFill>
                      <a:srgbClr val="FFFFFF"/>
                    </a:solidFill>
                    <a:latin typeface="+mn-lt"/>
                    <a:ea typeface="+mn-ea"/>
                    <a:cs typeface="+mn-cs"/>
                    <a:sym typeface="Ubuntu"/>
                  </a:defRPr>
                </a:pPr>
                <a:r>
                  <a:t>51</a:t>
                </a:r>
                <a:endParaRPr sz="300"/>
              </a:p>
              <a:p>
                <a:pPr algn="ctr" defTabSz="412750">
                  <a:lnSpc>
                    <a:spcPct val="90000"/>
                  </a:lnSpc>
                  <a:defRPr sz="700">
                    <a:solidFill>
                      <a:srgbClr val="FFFFFF"/>
                    </a:solidFill>
                    <a:latin typeface="+mn-lt"/>
                    <a:ea typeface="+mn-ea"/>
                    <a:cs typeface="+mn-cs"/>
                    <a:sym typeface="Ubuntu"/>
                  </a:defRPr>
                </a:pPr>
                <a:r>
                  <a:t>64</a:t>
                </a:r>
              </a:p>
            </p:txBody>
          </p:sp>
        </p:grpSp>
        <p:grpSp>
          <p:nvGrpSpPr>
            <p:cNvPr id="1535" name="Forme libre : forme 47"/>
            <p:cNvGrpSpPr/>
            <p:nvPr/>
          </p:nvGrpSpPr>
          <p:grpSpPr>
            <a:xfrm>
              <a:off x="1104260" y="1245545"/>
              <a:ext cx="360878" cy="406813"/>
              <a:chOff x="-1" y="0"/>
              <a:chExt cx="360877" cy="406811"/>
            </a:xfrm>
          </p:grpSpPr>
          <p:sp>
            <p:nvSpPr>
              <p:cNvPr id="1533" name="Rectángulo"/>
              <p:cNvSpPr/>
              <p:nvPr/>
            </p:nvSpPr>
            <p:spPr>
              <a:xfrm>
                <a:off x="-2" y="-1"/>
                <a:ext cx="360878" cy="406813"/>
              </a:xfrm>
              <a:prstGeom prst="rect">
                <a:avLst/>
              </a:prstGeom>
              <a:solidFill>
                <a:srgbClr val="214554"/>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34" name="33…"/>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33</a:t>
                </a:r>
                <a:endParaRPr sz="300"/>
              </a:p>
              <a:p>
                <a:pPr algn="ctr" defTabSz="412750">
                  <a:lnSpc>
                    <a:spcPct val="90000"/>
                  </a:lnSpc>
                  <a:defRPr sz="700">
                    <a:solidFill>
                      <a:srgbClr val="FFFFFF"/>
                    </a:solidFill>
                    <a:latin typeface="+mn-lt"/>
                    <a:ea typeface="+mn-ea"/>
                    <a:cs typeface="+mn-cs"/>
                    <a:sym typeface="Ubuntu"/>
                  </a:defRPr>
                </a:pPr>
                <a:r>
                  <a:t>69</a:t>
                </a:r>
                <a:endParaRPr sz="300"/>
              </a:p>
              <a:p>
                <a:pPr algn="ctr" defTabSz="412750">
                  <a:lnSpc>
                    <a:spcPct val="90000"/>
                  </a:lnSpc>
                  <a:defRPr sz="700">
                    <a:solidFill>
                      <a:srgbClr val="FFFFFF"/>
                    </a:solidFill>
                    <a:latin typeface="+mn-lt"/>
                    <a:ea typeface="+mn-ea"/>
                    <a:cs typeface="+mn-cs"/>
                    <a:sym typeface="Ubuntu"/>
                  </a:defRPr>
                </a:pPr>
                <a:r>
                  <a:t>84</a:t>
                </a:r>
              </a:p>
            </p:txBody>
          </p:sp>
        </p:grpSp>
        <p:grpSp>
          <p:nvGrpSpPr>
            <p:cNvPr id="1538" name="Forme libre : forme 48"/>
            <p:cNvGrpSpPr/>
            <p:nvPr/>
          </p:nvGrpSpPr>
          <p:grpSpPr>
            <a:xfrm>
              <a:off x="1104260" y="832544"/>
              <a:ext cx="360878" cy="406812"/>
              <a:chOff x="-1" y="-1"/>
              <a:chExt cx="360877" cy="406811"/>
            </a:xfrm>
          </p:grpSpPr>
          <p:sp>
            <p:nvSpPr>
              <p:cNvPr id="1536" name="Rectángulo"/>
              <p:cNvSpPr/>
              <p:nvPr/>
            </p:nvSpPr>
            <p:spPr>
              <a:xfrm>
                <a:off x="-2" y="-2"/>
                <a:ext cx="360878" cy="406813"/>
              </a:xfrm>
              <a:prstGeom prst="rect">
                <a:avLst/>
              </a:prstGeom>
              <a:solidFill>
                <a:schemeClr val="accent6"/>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37" name="2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20</a:t>
                </a:r>
                <a:endParaRPr sz="300"/>
              </a:p>
              <a:p>
                <a:pPr algn="ctr" defTabSz="412750">
                  <a:lnSpc>
                    <a:spcPct val="90000"/>
                  </a:lnSpc>
                  <a:defRPr sz="700">
                    <a:solidFill>
                      <a:srgbClr val="FFFFFF"/>
                    </a:solidFill>
                    <a:latin typeface="+mn-lt"/>
                    <a:ea typeface="+mn-ea"/>
                    <a:cs typeface="+mn-cs"/>
                    <a:sym typeface="Ubuntu"/>
                  </a:defRPr>
                </a:pPr>
                <a:r>
                  <a:t>89</a:t>
                </a:r>
                <a:endParaRPr sz="300"/>
              </a:p>
              <a:p>
                <a:pPr algn="ctr" defTabSz="412750">
                  <a:lnSpc>
                    <a:spcPct val="90000"/>
                  </a:lnSpc>
                  <a:defRPr sz="700">
                    <a:solidFill>
                      <a:srgbClr val="FFFFFF"/>
                    </a:solidFill>
                    <a:latin typeface="+mn-lt"/>
                    <a:ea typeface="+mn-ea"/>
                    <a:cs typeface="+mn-cs"/>
                    <a:sym typeface="Ubuntu"/>
                  </a:defRPr>
                </a:pPr>
                <a:r>
                  <a:t>107</a:t>
                </a:r>
              </a:p>
            </p:txBody>
          </p:sp>
        </p:grpSp>
        <p:grpSp>
          <p:nvGrpSpPr>
            <p:cNvPr id="1541" name="Forme libre : forme 49"/>
            <p:cNvGrpSpPr/>
            <p:nvPr/>
          </p:nvGrpSpPr>
          <p:grpSpPr>
            <a:xfrm>
              <a:off x="1104260" y="419545"/>
              <a:ext cx="360878" cy="406813"/>
              <a:chOff x="-1" y="0"/>
              <a:chExt cx="360877" cy="406811"/>
            </a:xfrm>
          </p:grpSpPr>
          <p:sp>
            <p:nvSpPr>
              <p:cNvPr id="1539" name="Rectángulo"/>
              <p:cNvSpPr/>
              <p:nvPr/>
            </p:nvSpPr>
            <p:spPr>
              <a:xfrm>
                <a:off x="-2" y="-1"/>
                <a:ext cx="360878" cy="406813"/>
              </a:xfrm>
              <a:prstGeom prst="rect">
                <a:avLst/>
              </a:prstGeom>
              <a:solidFill>
                <a:srgbClr val="336B7D"/>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0" name="51…"/>
              <p:cNvSpPr/>
              <p:nvPr/>
            </p:nvSpPr>
            <p:spPr>
              <a:xfrm>
                <a:off x="-2" y="39298"/>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51</a:t>
                </a:r>
                <a:endParaRPr sz="300"/>
              </a:p>
              <a:p>
                <a:pPr algn="ctr" defTabSz="412750">
                  <a:lnSpc>
                    <a:spcPct val="90000"/>
                  </a:lnSpc>
                  <a:defRPr sz="700">
                    <a:solidFill>
                      <a:srgbClr val="FFFFFF"/>
                    </a:solidFill>
                    <a:latin typeface="+mn-lt"/>
                    <a:ea typeface="+mn-ea"/>
                    <a:cs typeface="+mn-cs"/>
                    <a:sym typeface="Ubuntu"/>
                  </a:defRPr>
                </a:pPr>
                <a:r>
                  <a:t>107</a:t>
                </a:r>
                <a:endParaRPr sz="300"/>
              </a:p>
              <a:p>
                <a:pPr algn="ctr" defTabSz="412750">
                  <a:lnSpc>
                    <a:spcPct val="90000"/>
                  </a:lnSpc>
                  <a:defRPr sz="700">
                    <a:solidFill>
                      <a:srgbClr val="FFFFFF"/>
                    </a:solidFill>
                    <a:latin typeface="+mn-lt"/>
                    <a:ea typeface="+mn-ea"/>
                    <a:cs typeface="+mn-cs"/>
                    <a:sym typeface="Ubuntu"/>
                  </a:defRPr>
                </a:pPr>
                <a:r>
                  <a:t>25</a:t>
                </a:r>
              </a:p>
            </p:txBody>
          </p:sp>
        </p:grpSp>
        <p:grpSp>
          <p:nvGrpSpPr>
            <p:cNvPr id="1544" name="Forme libre : forme 50"/>
            <p:cNvGrpSpPr/>
            <p:nvPr/>
          </p:nvGrpSpPr>
          <p:grpSpPr>
            <a:xfrm>
              <a:off x="1104260" y="6545"/>
              <a:ext cx="360878" cy="406813"/>
              <a:chOff x="-1" y="0"/>
              <a:chExt cx="360877" cy="406811"/>
            </a:xfrm>
          </p:grpSpPr>
          <p:sp>
            <p:nvSpPr>
              <p:cNvPr id="1542" name="Rectángulo"/>
              <p:cNvSpPr/>
              <p:nvPr/>
            </p:nvSpPr>
            <p:spPr>
              <a:xfrm>
                <a:off x="-2" y="-1"/>
                <a:ext cx="360878" cy="406813"/>
              </a:xfrm>
              <a:prstGeom prst="rect">
                <a:avLst/>
              </a:prstGeom>
              <a:solidFill>
                <a:srgbClr val="338091"/>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3" name="51…"/>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51</a:t>
                </a:r>
                <a:endParaRPr sz="300"/>
              </a:p>
              <a:p>
                <a:pPr algn="ctr" defTabSz="412750">
                  <a:lnSpc>
                    <a:spcPct val="90000"/>
                  </a:lnSpc>
                  <a:defRPr sz="700">
                    <a:solidFill>
                      <a:srgbClr val="FFFFFF"/>
                    </a:solidFill>
                    <a:latin typeface="+mn-lt"/>
                    <a:ea typeface="+mn-ea"/>
                    <a:cs typeface="+mn-cs"/>
                    <a:sym typeface="Ubuntu"/>
                  </a:defRPr>
                </a:pPr>
                <a:r>
                  <a:t>128</a:t>
                </a:r>
                <a:endParaRPr sz="300"/>
              </a:p>
              <a:p>
                <a:pPr algn="ctr" defTabSz="412750">
                  <a:lnSpc>
                    <a:spcPct val="90000"/>
                  </a:lnSpc>
                  <a:defRPr sz="700">
                    <a:solidFill>
                      <a:srgbClr val="FFFFFF"/>
                    </a:solidFill>
                    <a:latin typeface="+mn-lt"/>
                    <a:ea typeface="+mn-ea"/>
                    <a:cs typeface="+mn-cs"/>
                    <a:sym typeface="Ubuntu"/>
                  </a:defRPr>
                </a:pPr>
                <a:r>
                  <a:t>145</a:t>
                </a:r>
              </a:p>
            </p:txBody>
          </p:sp>
        </p:grpSp>
        <p:grpSp>
          <p:nvGrpSpPr>
            <p:cNvPr id="1547" name="Forme libre : forme 51"/>
            <p:cNvGrpSpPr/>
            <p:nvPr/>
          </p:nvGrpSpPr>
          <p:grpSpPr>
            <a:xfrm>
              <a:off x="367686" y="1658547"/>
              <a:ext cx="360878" cy="406813"/>
              <a:chOff x="-1" y="0"/>
              <a:chExt cx="360877" cy="406811"/>
            </a:xfrm>
          </p:grpSpPr>
          <p:sp>
            <p:nvSpPr>
              <p:cNvPr id="1545" name="Rectángulo"/>
              <p:cNvSpPr/>
              <p:nvPr/>
            </p:nvSpPr>
            <p:spPr>
              <a:xfrm>
                <a:off x="-2" y="-1"/>
                <a:ext cx="360878" cy="406813"/>
              </a:xfrm>
              <a:prstGeom prst="rect">
                <a:avLst/>
              </a:prstGeom>
              <a:solidFill>
                <a:srgbClr val="007D74"/>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6"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0</a:t>
                </a:r>
                <a:endParaRPr sz="300"/>
              </a:p>
              <a:p>
                <a:pPr algn="ctr" defTabSz="412750">
                  <a:lnSpc>
                    <a:spcPct val="90000"/>
                  </a:lnSpc>
                  <a:defRPr sz="700">
                    <a:solidFill>
                      <a:srgbClr val="FFFFFF"/>
                    </a:solidFill>
                    <a:latin typeface="+mn-lt"/>
                    <a:ea typeface="+mn-ea"/>
                    <a:cs typeface="+mn-cs"/>
                    <a:sym typeface="Ubuntu"/>
                  </a:defRPr>
                </a:pPr>
                <a:r>
                  <a:t>125</a:t>
                </a:r>
                <a:endParaRPr sz="300"/>
              </a:p>
              <a:p>
                <a:pPr algn="ctr" defTabSz="412750">
                  <a:lnSpc>
                    <a:spcPct val="90000"/>
                  </a:lnSpc>
                  <a:defRPr sz="700">
                    <a:solidFill>
                      <a:srgbClr val="FFFFFF"/>
                    </a:solidFill>
                    <a:latin typeface="+mn-lt"/>
                    <a:ea typeface="+mn-ea"/>
                    <a:cs typeface="+mn-cs"/>
                    <a:sym typeface="Ubuntu"/>
                  </a:defRPr>
                </a:pPr>
                <a:r>
                  <a:t>116</a:t>
                </a:r>
              </a:p>
            </p:txBody>
          </p:sp>
        </p:grpSp>
        <p:grpSp>
          <p:nvGrpSpPr>
            <p:cNvPr id="1550" name="Forme libre : forme 52"/>
            <p:cNvGrpSpPr/>
            <p:nvPr/>
          </p:nvGrpSpPr>
          <p:grpSpPr>
            <a:xfrm>
              <a:off x="367686" y="1245545"/>
              <a:ext cx="360878" cy="406813"/>
              <a:chOff x="-1" y="0"/>
              <a:chExt cx="360877" cy="406811"/>
            </a:xfrm>
          </p:grpSpPr>
          <p:sp>
            <p:nvSpPr>
              <p:cNvPr id="1548" name="Rectángulo"/>
              <p:cNvSpPr/>
              <p:nvPr/>
            </p:nvSpPr>
            <p:spPr>
              <a:xfrm>
                <a:off x="-2" y="-1"/>
                <a:ext cx="360878" cy="406813"/>
              </a:xfrm>
              <a:prstGeom prst="rect">
                <a:avLst/>
              </a:prstGeom>
              <a:solidFill>
                <a:srgbClr val="00929B"/>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49"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solidFill>
                      <a:srgbClr val="FFFFFF"/>
                    </a:solidFill>
                    <a:latin typeface="+mn-lt"/>
                    <a:ea typeface="+mn-ea"/>
                    <a:cs typeface="+mn-cs"/>
                    <a:sym typeface="Ubuntu"/>
                  </a:defRPr>
                </a:pPr>
                <a:r>
                  <a:t>0</a:t>
                </a:r>
                <a:endParaRPr sz="300"/>
              </a:p>
              <a:p>
                <a:pPr algn="ctr" defTabSz="412750">
                  <a:lnSpc>
                    <a:spcPct val="90000"/>
                  </a:lnSpc>
                  <a:defRPr sz="700">
                    <a:solidFill>
                      <a:srgbClr val="FFFFFF"/>
                    </a:solidFill>
                    <a:latin typeface="+mn-lt"/>
                    <a:ea typeface="+mn-ea"/>
                    <a:cs typeface="+mn-cs"/>
                    <a:sym typeface="Ubuntu"/>
                  </a:defRPr>
                </a:pPr>
                <a:r>
                  <a:t>146</a:t>
                </a:r>
                <a:endParaRPr sz="300"/>
              </a:p>
              <a:p>
                <a:pPr algn="ctr" defTabSz="412750">
                  <a:lnSpc>
                    <a:spcPct val="90000"/>
                  </a:lnSpc>
                  <a:defRPr sz="700">
                    <a:solidFill>
                      <a:srgbClr val="FFFFFF"/>
                    </a:solidFill>
                    <a:latin typeface="+mn-lt"/>
                    <a:ea typeface="+mn-ea"/>
                    <a:cs typeface="+mn-cs"/>
                    <a:sym typeface="Ubuntu"/>
                  </a:defRPr>
                </a:pPr>
                <a:r>
                  <a:t>155</a:t>
                </a:r>
              </a:p>
            </p:txBody>
          </p:sp>
        </p:grpSp>
        <p:grpSp>
          <p:nvGrpSpPr>
            <p:cNvPr id="1553" name="Forme libre : forme 53"/>
            <p:cNvGrpSpPr/>
            <p:nvPr/>
          </p:nvGrpSpPr>
          <p:grpSpPr>
            <a:xfrm>
              <a:off x="367686" y="832544"/>
              <a:ext cx="360878" cy="406812"/>
              <a:chOff x="-1" y="-1"/>
              <a:chExt cx="360877" cy="406811"/>
            </a:xfrm>
          </p:grpSpPr>
          <p:sp>
            <p:nvSpPr>
              <p:cNvPr id="1551" name="Rectángulo"/>
              <p:cNvSpPr/>
              <p:nvPr/>
            </p:nvSpPr>
            <p:spPr>
              <a:xfrm>
                <a:off x="-2" y="-2"/>
                <a:ext cx="360878" cy="406813"/>
              </a:xfrm>
              <a:prstGeom prst="rect">
                <a:avLst/>
              </a:prstGeom>
              <a:solidFill>
                <a:srgbClr val="00BFBF"/>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52"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191</a:t>
                </a:r>
                <a:endParaRPr sz="300"/>
              </a:p>
              <a:p>
                <a:pPr algn="ctr" defTabSz="412750">
                  <a:lnSpc>
                    <a:spcPct val="90000"/>
                  </a:lnSpc>
                  <a:defRPr sz="700">
                    <a:latin typeface="+mn-lt"/>
                    <a:ea typeface="+mn-ea"/>
                    <a:cs typeface="+mn-cs"/>
                    <a:sym typeface="Ubuntu"/>
                  </a:defRPr>
                </a:pPr>
                <a:r>
                  <a:t>191</a:t>
                </a:r>
              </a:p>
            </p:txBody>
          </p:sp>
        </p:grpSp>
        <p:grpSp>
          <p:nvGrpSpPr>
            <p:cNvPr id="1556" name="Forme libre : forme 54"/>
            <p:cNvGrpSpPr/>
            <p:nvPr/>
          </p:nvGrpSpPr>
          <p:grpSpPr>
            <a:xfrm>
              <a:off x="367686" y="419545"/>
              <a:ext cx="360878" cy="406813"/>
              <a:chOff x="-1" y="0"/>
              <a:chExt cx="360877" cy="406811"/>
            </a:xfrm>
          </p:grpSpPr>
          <p:sp>
            <p:nvSpPr>
              <p:cNvPr id="1554" name="Rectángulo"/>
              <p:cNvSpPr/>
              <p:nvPr/>
            </p:nvSpPr>
            <p:spPr>
              <a:xfrm>
                <a:off x="-2" y="-1"/>
                <a:ext cx="360878" cy="406813"/>
              </a:xfrm>
              <a:prstGeom prst="rect">
                <a:avLst/>
              </a:prstGeom>
              <a:solidFill>
                <a:srgbClr val="00D5D0"/>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55"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213</a:t>
                </a:r>
                <a:endParaRPr sz="300"/>
              </a:p>
              <a:p>
                <a:pPr algn="ctr" defTabSz="412750">
                  <a:lnSpc>
                    <a:spcPct val="90000"/>
                  </a:lnSpc>
                  <a:defRPr sz="700">
                    <a:latin typeface="+mn-lt"/>
                    <a:ea typeface="+mn-ea"/>
                    <a:cs typeface="+mn-cs"/>
                    <a:sym typeface="Ubuntu"/>
                  </a:defRPr>
                </a:pPr>
                <a:r>
                  <a:t>208</a:t>
                </a:r>
              </a:p>
            </p:txBody>
          </p:sp>
        </p:grpSp>
        <p:grpSp>
          <p:nvGrpSpPr>
            <p:cNvPr id="1559" name="Forme libre : forme 55"/>
            <p:cNvGrpSpPr/>
            <p:nvPr/>
          </p:nvGrpSpPr>
          <p:grpSpPr>
            <a:xfrm>
              <a:off x="367686" y="6545"/>
              <a:ext cx="360878" cy="406813"/>
              <a:chOff x="-1" y="0"/>
              <a:chExt cx="360877" cy="406811"/>
            </a:xfrm>
          </p:grpSpPr>
          <p:sp>
            <p:nvSpPr>
              <p:cNvPr id="1557" name="Rectángulo"/>
              <p:cNvSpPr/>
              <p:nvPr/>
            </p:nvSpPr>
            <p:spPr>
              <a:xfrm>
                <a:off x="-2" y="-1"/>
                <a:ext cx="360878" cy="406813"/>
              </a:xfrm>
              <a:prstGeom prst="rect">
                <a:avLst/>
              </a:prstGeom>
              <a:solidFill>
                <a:srgbClr val="00E6E3"/>
              </a:solidFill>
              <a:ln w="12700" cap="flat">
                <a:noFill/>
                <a:miter lim="400000"/>
              </a:ln>
              <a:effectLst/>
            </p:spPr>
            <p:txBody>
              <a:bodyPr wrap="square" lIns="45710" tIns="45710" rIns="45710" bIns="45710" numCol="1" anchor="ctr">
                <a:normAutofit lnSpcReduction="10000"/>
              </a:bodyPr>
              <a:lstStyle/>
              <a:p>
                <a:pPr algn="ctr" defTabSz="189864">
                  <a:lnSpc>
                    <a:spcPct val="90000"/>
                  </a:lnSpc>
                  <a:defRPr sz="2300">
                    <a:latin typeface="+mn-lt"/>
                    <a:ea typeface="+mn-ea"/>
                    <a:cs typeface="+mn-cs"/>
                    <a:sym typeface="Ubuntu"/>
                  </a:defRPr>
                </a:pPr>
                <a:endParaRPr/>
              </a:p>
            </p:txBody>
          </p:sp>
          <p:sp>
            <p:nvSpPr>
              <p:cNvPr id="1558" name="0…"/>
              <p:cNvSpPr/>
              <p:nvPr/>
            </p:nvSpPr>
            <p:spPr>
              <a:xfrm>
                <a:off x="-2" y="39297"/>
                <a:ext cx="360878" cy="328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59" tIns="22859" rIns="22859" bIns="22859" numCol="1" anchor="ctr">
                <a:spAutoFit/>
              </a:bodyPr>
              <a:lstStyle/>
              <a:p>
                <a:pPr algn="ctr" defTabSz="412750">
                  <a:lnSpc>
                    <a:spcPct val="90000"/>
                  </a:lnSpc>
                  <a:defRPr sz="700">
                    <a:latin typeface="+mn-lt"/>
                    <a:ea typeface="+mn-ea"/>
                    <a:cs typeface="+mn-cs"/>
                    <a:sym typeface="Ubuntu"/>
                  </a:defRPr>
                </a:pPr>
                <a:r>
                  <a:t>0</a:t>
                </a:r>
                <a:endParaRPr sz="300"/>
              </a:p>
              <a:p>
                <a:pPr algn="ctr" defTabSz="412750">
                  <a:lnSpc>
                    <a:spcPct val="90000"/>
                  </a:lnSpc>
                  <a:defRPr sz="700">
                    <a:latin typeface="+mn-lt"/>
                    <a:ea typeface="+mn-ea"/>
                    <a:cs typeface="+mn-cs"/>
                    <a:sym typeface="Ubuntu"/>
                  </a:defRPr>
                </a:pPr>
                <a:r>
                  <a:t>230</a:t>
                </a:r>
                <a:endParaRPr sz="300"/>
              </a:p>
              <a:p>
                <a:pPr algn="ctr" defTabSz="412750">
                  <a:lnSpc>
                    <a:spcPct val="90000"/>
                  </a:lnSpc>
                  <a:defRPr sz="700">
                    <a:latin typeface="+mn-lt"/>
                    <a:ea typeface="+mn-ea"/>
                    <a:cs typeface="+mn-cs"/>
                    <a:sym typeface="Ubuntu"/>
                  </a:defRPr>
                </a:pPr>
                <a:r>
                  <a:t>227</a:t>
                </a:r>
              </a:p>
            </p:txBody>
          </p:sp>
        </p:grpSp>
      </p:grpSp>
      <p:sp>
        <p:nvSpPr>
          <p:cNvPr id="1561" name="Picture 6"/>
          <p:cNvSpPr>
            <a:spLocks noGrp="1"/>
          </p:cNvSpPr>
          <p:nvPr>
            <p:ph type="pic" idx="13"/>
          </p:nvPr>
        </p:nvSpPr>
        <p:spPr>
          <a:xfrm>
            <a:off x="0" y="944"/>
            <a:ext cx="12192000" cy="6860032"/>
          </a:xfrm>
          <a:prstGeom prst="rect">
            <a:avLst/>
          </a:prstGeom>
        </p:spPr>
        <p:txBody>
          <a:bodyPr lIns="91439" tIns="45719" rIns="91439" bIns="45719">
            <a:noAutofit/>
          </a:bodyPr>
          <a:lstStyle/>
          <a:p>
            <a:endParaRPr/>
          </a:p>
        </p:txBody>
      </p:sp>
      <p:sp>
        <p:nvSpPr>
          <p:cNvPr id="1562" name="Nivel de texto 1…"/>
          <p:cNvSpPr>
            <a:spLocks noGrp="1"/>
          </p:cNvSpPr>
          <p:nvPr>
            <p:ph type="body" sz="half" idx="1"/>
          </p:nvPr>
        </p:nvSpPr>
        <p:spPr>
          <a:xfrm>
            <a:off x="2679031" y="-3"/>
            <a:ext cx="4562281" cy="6858004"/>
          </a:xfrm>
          <a:prstGeom prst="rect">
            <a:avLst/>
          </a:prstGeom>
          <a:solidFill>
            <a:schemeClr val="accent4"/>
          </a:solidFill>
        </p:spPr>
        <p:txBody>
          <a:bodyPr lIns="22859" tIns="22859" rIns="22859" bIns="22859" anchor="ctr"/>
          <a:lstStyle>
            <a:lvl3pPr marL="585789"/>
            <a:lvl4pPr marL="977900"/>
            <a:lvl5pPr marL="1333500"/>
          </a:lstStyle>
          <a:p>
            <a:r>
              <a:t>Nivel de texto 1</a:t>
            </a:r>
          </a:p>
          <a:p>
            <a:pPr lvl="1"/>
            <a:r>
              <a:t>Nivel de texto 2</a:t>
            </a:r>
          </a:p>
          <a:p>
            <a:pPr lvl="2"/>
            <a:r>
              <a:t>Nivel de texto 3</a:t>
            </a:r>
          </a:p>
          <a:p>
            <a:pPr lvl="3"/>
            <a:r>
              <a:t>Nivel de texto 4</a:t>
            </a:r>
          </a:p>
          <a:p>
            <a:pPr lvl="4"/>
            <a:r>
              <a:t>Nivel de texto 5</a:t>
            </a:r>
          </a:p>
        </p:txBody>
      </p:sp>
      <p:sp>
        <p:nvSpPr>
          <p:cNvPr id="1563" name="Texto del título"/>
          <p:cNvSpPr>
            <a:spLocks noGrp="1"/>
          </p:cNvSpPr>
          <p:nvPr>
            <p:ph type="title"/>
          </p:nvPr>
        </p:nvSpPr>
        <p:spPr>
          <a:xfrm>
            <a:off x="3125940" y="3287890"/>
            <a:ext cx="3641582" cy="1176136"/>
          </a:xfrm>
          <a:prstGeom prst="rect">
            <a:avLst/>
          </a:prstGeom>
        </p:spPr>
        <p:txBody>
          <a:bodyPr anchor="t"/>
          <a:lstStyle>
            <a:lvl1pPr algn="ctr">
              <a:lnSpc>
                <a:spcPct val="100000"/>
              </a:lnSpc>
              <a:defRPr sz="2400">
                <a:solidFill>
                  <a:srgbClr val="FFFFFF"/>
                </a:solidFill>
                <a:latin typeface="+mn-lt"/>
                <a:ea typeface="+mn-ea"/>
                <a:cs typeface="+mn-cs"/>
                <a:sym typeface="Ubuntu"/>
              </a:defRPr>
            </a:lvl1pPr>
          </a:lstStyle>
          <a:p>
            <a:r>
              <a:t>Texto del título</a:t>
            </a:r>
          </a:p>
        </p:txBody>
      </p:sp>
      <p:grpSp>
        <p:nvGrpSpPr>
          <p:cNvPr id="1566" name="Group 37"/>
          <p:cNvGrpSpPr/>
          <p:nvPr/>
        </p:nvGrpSpPr>
        <p:grpSpPr>
          <a:xfrm>
            <a:off x="11559743" y="210922"/>
            <a:ext cx="410681" cy="381236"/>
            <a:chOff x="-1" y="0"/>
            <a:chExt cx="410679" cy="381235"/>
          </a:xfrm>
        </p:grpSpPr>
        <p:sp>
          <p:nvSpPr>
            <p:cNvPr id="1564" name="Freeform 320"/>
            <p:cNvSpPr/>
            <p:nvPr/>
          </p:nvSpPr>
          <p:spPr>
            <a:xfrm>
              <a:off x="-2" y="-1"/>
              <a:ext cx="403605" cy="345844"/>
            </a:xfrm>
            <a:custGeom>
              <a:avLst/>
              <a:gdLst/>
              <a:ahLst/>
              <a:cxnLst>
                <a:cxn ang="0">
                  <a:pos x="wd2" y="hd2"/>
                </a:cxn>
                <a:cxn ang="5400000">
                  <a:pos x="wd2" y="hd2"/>
                </a:cxn>
                <a:cxn ang="10800000">
                  <a:pos x="wd2" y="hd2"/>
                </a:cxn>
                <a:cxn ang="16200000">
                  <a:pos x="wd2" y="hd2"/>
                </a:cxn>
              </a:cxnLst>
              <a:rect l="0" t="0" r="r" b="b"/>
              <a:pathLst>
                <a:path w="21600" h="21386" extrusionOk="0">
                  <a:moveTo>
                    <a:pt x="17603" y="9333"/>
                  </a:moveTo>
                  <a:cubicBezTo>
                    <a:pt x="16142" y="9689"/>
                    <a:pt x="15066" y="11111"/>
                    <a:pt x="14298" y="12533"/>
                  </a:cubicBezTo>
                  <a:cubicBezTo>
                    <a:pt x="13452" y="14133"/>
                    <a:pt x="12760" y="15733"/>
                    <a:pt x="11838" y="17244"/>
                  </a:cubicBezTo>
                  <a:cubicBezTo>
                    <a:pt x="10992" y="18756"/>
                    <a:pt x="9993" y="20000"/>
                    <a:pt x="8609" y="20711"/>
                  </a:cubicBezTo>
                  <a:cubicBezTo>
                    <a:pt x="7149" y="21511"/>
                    <a:pt x="5535" y="21600"/>
                    <a:pt x="4074" y="20978"/>
                  </a:cubicBezTo>
                  <a:cubicBezTo>
                    <a:pt x="1614" y="19911"/>
                    <a:pt x="0" y="17067"/>
                    <a:pt x="0" y="14133"/>
                  </a:cubicBezTo>
                  <a:cubicBezTo>
                    <a:pt x="0" y="6400"/>
                    <a:pt x="9147" y="3733"/>
                    <a:pt x="11761" y="0"/>
                  </a:cubicBezTo>
                  <a:cubicBezTo>
                    <a:pt x="11761" y="0"/>
                    <a:pt x="11761" y="0"/>
                    <a:pt x="11761" y="0"/>
                  </a:cubicBezTo>
                  <a:cubicBezTo>
                    <a:pt x="11915" y="89"/>
                    <a:pt x="12145" y="178"/>
                    <a:pt x="12299" y="267"/>
                  </a:cubicBezTo>
                  <a:cubicBezTo>
                    <a:pt x="14451" y="1333"/>
                    <a:pt x="16450" y="2667"/>
                    <a:pt x="18218" y="4533"/>
                  </a:cubicBezTo>
                  <a:cubicBezTo>
                    <a:pt x="19832" y="6222"/>
                    <a:pt x="20985" y="8178"/>
                    <a:pt x="21600" y="10489"/>
                  </a:cubicBezTo>
                  <a:cubicBezTo>
                    <a:pt x="20601" y="9333"/>
                    <a:pt x="18986" y="8889"/>
                    <a:pt x="17603" y="9333"/>
                  </a:cubicBezTo>
                </a:path>
              </a:pathLst>
            </a:custGeom>
            <a:solidFill>
              <a:srgbClr val="FFFFFF"/>
            </a:solidFill>
            <a:ln w="12700" cap="flat">
              <a:noFill/>
              <a:miter lim="400000"/>
            </a:ln>
            <a:effectLst/>
          </p:spPr>
          <p:txBody>
            <a:bodyPr wrap="square" lIns="45710" tIns="45710" rIns="45710" bIns="45710" numCol="1" anchor="t">
              <a:normAutofit fontScale="92500" lnSpcReduction="20000"/>
            </a:bodyPr>
            <a:lstStyle/>
            <a:p>
              <a:pPr algn="ctr" defTabSz="165100">
                <a:defRPr sz="2000">
                  <a:latin typeface="+mn-lt"/>
                  <a:ea typeface="+mn-ea"/>
                  <a:cs typeface="+mn-cs"/>
                  <a:sym typeface="Ubuntu"/>
                </a:defRPr>
              </a:pPr>
              <a:endParaRPr/>
            </a:p>
          </p:txBody>
        </p:sp>
        <p:sp>
          <p:nvSpPr>
            <p:cNvPr id="1565" name="Freeform 321"/>
            <p:cNvSpPr/>
            <p:nvPr/>
          </p:nvSpPr>
          <p:spPr>
            <a:xfrm>
              <a:off x="143761" y="163688"/>
              <a:ext cx="266918" cy="217547"/>
            </a:xfrm>
            <a:custGeom>
              <a:avLst/>
              <a:gdLst/>
              <a:ahLst/>
              <a:cxnLst>
                <a:cxn ang="0">
                  <a:pos x="wd2" y="hd2"/>
                </a:cxn>
                <a:cxn ang="5400000">
                  <a:pos x="wd2" y="hd2"/>
                </a:cxn>
                <a:cxn ang="10800000">
                  <a:pos x="wd2" y="hd2"/>
                </a:cxn>
                <a:cxn ang="16200000">
                  <a:pos x="wd2" y="hd2"/>
                </a:cxn>
              </a:cxnLst>
              <a:rect l="0" t="0" r="r" b="b"/>
              <a:pathLst>
                <a:path w="21399" h="21369" extrusionOk="0">
                  <a:moveTo>
                    <a:pt x="21026" y="8484"/>
                  </a:moveTo>
                  <a:cubicBezTo>
                    <a:pt x="20336" y="11307"/>
                    <a:pt x="18383" y="13566"/>
                    <a:pt x="16085" y="14413"/>
                  </a:cubicBezTo>
                  <a:cubicBezTo>
                    <a:pt x="13443" y="15260"/>
                    <a:pt x="10800" y="14272"/>
                    <a:pt x="9077" y="11731"/>
                  </a:cubicBezTo>
                  <a:cubicBezTo>
                    <a:pt x="9191" y="15119"/>
                    <a:pt x="11374" y="17378"/>
                    <a:pt x="14132" y="17378"/>
                  </a:cubicBezTo>
                  <a:cubicBezTo>
                    <a:pt x="12409" y="19496"/>
                    <a:pt x="9881" y="20484"/>
                    <a:pt x="7468" y="20907"/>
                  </a:cubicBezTo>
                  <a:cubicBezTo>
                    <a:pt x="6204" y="21190"/>
                    <a:pt x="4826" y="21472"/>
                    <a:pt x="3562" y="21331"/>
                  </a:cubicBezTo>
                  <a:cubicBezTo>
                    <a:pt x="2413" y="21331"/>
                    <a:pt x="1034" y="21048"/>
                    <a:pt x="0" y="20201"/>
                  </a:cubicBezTo>
                  <a:cubicBezTo>
                    <a:pt x="2183" y="19496"/>
                    <a:pt x="4021" y="17943"/>
                    <a:pt x="5515" y="15966"/>
                  </a:cubicBezTo>
                  <a:cubicBezTo>
                    <a:pt x="6894" y="14131"/>
                    <a:pt x="7928" y="12154"/>
                    <a:pt x="8847" y="10037"/>
                  </a:cubicBezTo>
                  <a:cubicBezTo>
                    <a:pt x="9766" y="7778"/>
                    <a:pt x="10570" y="5378"/>
                    <a:pt x="11834" y="3401"/>
                  </a:cubicBezTo>
                  <a:cubicBezTo>
                    <a:pt x="12868" y="1566"/>
                    <a:pt x="14247" y="154"/>
                    <a:pt x="16085" y="13"/>
                  </a:cubicBezTo>
                  <a:cubicBezTo>
                    <a:pt x="18038" y="-128"/>
                    <a:pt x="19991" y="860"/>
                    <a:pt x="20911" y="2978"/>
                  </a:cubicBezTo>
                  <a:cubicBezTo>
                    <a:pt x="21600" y="4813"/>
                    <a:pt x="21485" y="6648"/>
                    <a:pt x="21026" y="8484"/>
                  </a:cubicBezTo>
                </a:path>
              </a:pathLst>
            </a:custGeom>
            <a:solidFill>
              <a:srgbClr val="FFFFFF"/>
            </a:solidFill>
            <a:ln w="12700" cap="flat">
              <a:noFill/>
              <a:miter lim="400000"/>
            </a:ln>
            <a:effectLst/>
          </p:spPr>
          <p:txBody>
            <a:bodyPr wrap="square" lIns="45710" tIns="45710" rIns="45710" bIns="45710" numCol="1" anchor="t">
              <a:normAutofit fontScale="47500" lnSpcReduction="20000"/>
            </a:bodyPr>
            <a:lstStyle/>
            <a:p>
              <a:pPr algn="ctr" defTabSz="165100">
                <a:defRPr sz="2000">
                  <a:latin typeface="+mn-lt"/>
                  <a:ea typeface="+mn-ea"/>
                  <a:cs typeface="+mn-cs"/>
                  <a:sym typeface="Ubuntu"/>
                </a:defRPr>
              </a:pPr>
              <a:endParaRPr/>
            </a:p>
          </p:txBody>
        </p:sp>
      </p:grpSp>
      <p:sp>
        <p:nvSpPr>
          <p:cNvPr id="1567" name="Número de diapositiva"/>
          <p:cNvSpPr>
            <a:spLocks noGrp="1"/>
          </p:cNvSpPr>
          <p:nvPr>
            <p:ph type="sldNum" sz="quarter" idx="2"/>
          </p:nvPr>
        </p:nvSpPr>
        <p:spPr>
          <a:xfrm>
            <a:off x="8507277" y="6253074"/>
            <a:ext cx="230326" cy="206552"/>
          </a:xfrm>
          <a:prstGeom prst="rect">
            <a:avLst/>
          </a:prstGeom>
        </p:spPr>
        <p:txBody>
          <a:bodyPr lIns="22859" tIns="22859" rIns="22859" bIns="22859" anchor="ctr"/>
          <a:lstStyle>
            <a:lvl1pPr defTabSz="412750">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Foto (horizontal) copia 20">
    <p:bg>
      <p:bgPr>
        <a:solidFill>
          <a:srgbClr val="FFFFFF"/>
        </a:solidFill>
        <a:effectLst/>
      </p:bgPr>
    </p:bg>
    <p:spTree>
      <p:nvGrpSpPr>
        <p:cNvPr id="1" name=""/>
        <p:cNvGrpSpPr/>
        <p:nvPr/>
      </p:nvGrpSpPr>
      <p:grpSpPr>
        <a:xfrm>
          <a:off x="0" y="0"/>
          <a:ext cx="0" cy="0"/>
          <a:chOff x="0" y="0"/>
          <a:chExt cx="0" cy="0"/>
        </a:xfrm>
      </p:grpSpPr>
      <p:sp>
        <p:nvSpPr>
          <p:cNvPr id="1574" name="Figura"/>
          <p:cNvSpPr/>
          <p:nvPr/>
        </p:nvSpPr>
        <p:spPr>
          <a:xfrm>
            <a:off x="-652001" y="-108962"/>
            <a:ext cx="6244529" cy="1825952"/>
          </a:xfrm>
          <a:custGeom>
            <a:avLst/>
            <a:gdLst/>
            <a:ahLst/>
            <a:cxnLst>
              <a:cxn ang="0">
                <a:pos x="wd2" y="hd2"/>
              </a:cxn>
              <a:cxn ang="5400000">
                <a:pos x="wd2" y="hd2"/>
              </a:cxn>
              <a:cxn ang="10800000">
                <a:pos x="wd2" y="hd2"/>
              </a:cxn>
              <a:cxn ang="16200000">
                <a:pos x="wd2" y="hd2"/>
              </a:cxn>
            </a:cxnLst>
            <a:rect l="0" t="0" r="r" b="b"/>
            <a:pathLst>
              <a:path w="21353" h="21404" extrusionOk="0">
                <a:moveTo>
                  <a:pt x="4586" y="21387"/>
                </a:moveTo>
                <a:cubicBezTo>
                  <a:pt x="5438" y="19648"/>
                  <a:pt x="6484" y="18725"/>
                  <a:pt x="7556" y="18766"/>
                </a:cubicBezTo>
                <a:cubicBezTo>
                  <a:pt x="9208" y="18828"/>
                  <a:pt x="10726" y="21165"/>
                  <a:pt x="12374" y="21386"/>
                </a:cubicBezTo>
                <a:cubicBezTo>
                  <a:pt x="13966" y="21600"/>
                  <a:pt x="15465" y="19885"/>
                  <a:pt x="16758" y="17499"/>
                </a:cubicBezTo>
                <a:cubicBezTo>
                  <a:pt x="18934" y="13481"/>
                  <a:pt x="20562" y="7608"/>
                  <a:pt x="21353" y="751"/>
                </a:cubicBezTo>
                <a:lnTo>
                  <a:pt x="588" y="0"/>
                </a:lnTo>
                <a:cubicBezTo>
                  <a:pt x="-247" y="4481"/>
                  <a:pt x="-190" y="9780"/>
                  <a:pt x="739" y="14126"/>
                </a:cubicBezTo>
                <a:cubicBezTo>
                  <a:pt x="1556" y="17948"/>
                  <a:pt x="2965" y="20606"/>
                  <a:pt x="4586" y="21387"/>
                </a:cubicBezTo>
                <a:close/>
              </a:path>
            </a:pathLst>
          </a:custGeom>
          <a:solidFill>
            <a:srgbClr val="4FA8D6"/>
          </a:solidFill>
          <a:ln w="12700">
            <a:miter lim="400000"/>
          </a:ln>
        </p:spPr>
        <p:txBody>
          <a:bodyPr lIns="45710" tIns="45710" rIns="45710" bIns="45710">
            <a:normAutofit/>
          </a:bodyPr>
          <a:lstStyle/>
          <a:p>
            <a:pPr defTabSz="457200">
              <a:defRPr sz="900">
                <a:latin typeface="Verdana"/>
                <a:ea typeface="Verdana"/>
                <a:cs typeface="Verdana"/>
                <a:sym typeface="Verdana"/>
              </a:defRPr>
            </a:pPr>
            <a:endParaRPr/>
          </a:p>
        </p:txBody>
      </p:sp>
      <p:sp>
        <p:nvSpPr>
          <p:cNvPr id="1575" name="Nivel de texto 1…"/>
          <p:cNvSpPr>
            <a:spLocks noGrp="1"/>
          </p:cNvSpPr>
          <p:nvPr>
            <p:ph type="body" sz="quarter" idx="1"/>
          </p:nvPr>
        </p:nvSpPr>
        <p:spPr>
          <a:xfrm>
            <a:off x="668777" y="543330"/>
            <a:ext cx="4768594" cy="589740"/>
          </a:xfrm>
          <a:prstGeom prst="rect">
            <a:avLst/>
          </a:prstGeom>
        </p:spPr>
        <p:txBody>
          <a:bodyPr lIns="25400" tIns="25400" rIns="25400" bIns="25400" anchor="ctr"/>
          <a:lstStyle>
            <a:lvl1pPr defTabSz="412750">
              <a:spcBef>
                <a:spcPts val="0"/>
              </a:spcBef>
              <a:defRPr sz="3800" b="1">
                <a:solidFill>
                  <a:srgbClr val="FFFFFF"/>
                </a:solidFill>
              </a:defRPr>
            </a:lvl1pPr>
            <a:lvl2pPr marL="1000125" indent="-542925" defTabSz="412750">
              <a:spcBef>
                <a:spcPts val="0"/>
              </a:spcBef>
              <a:buChar char="•"/>
              <a:defRPr sz="3800" b="1">
                <a:solidFill>
                  <a:srgbClr val="FFFFFF"/>
                </a:solidFill>
              </a:defRPr>
            </a:lvl2pPr>
            <a:lvl3pPr marL="1534884" indent="-620484" defTabSz="412750">
              <a:spcBef>
                <a:spcPts val="0"/>
              </a:spcBef>
              <a:defRPr sz="3800" b="1">
                <a:solidFill>
                  <a:srgbClr val="FFFFFF"/>
                </a:solidFill>
              </a:defRPr>
            </a:lvl3pPr>
            <a:lvl4pPr marL="2095500" indent="-723900" defTabSz="412750">
              <a:spcBef>
                <a:spcPts val="0"/>
              </a:spcBef>
              <a:buChar char="•"/>
              <a:defRPr sz="3800" b="1">
                <a:solidFill>
                  <a:srgbClr val="FFFFFF"/>
                </a:solidFill>
              </a:defRPr>
            </a:lvl4pPr>
            <a:lvl5pPr marL="2552700" indent="-723900" defTabSz="412750">
              <a:spcBef>
                <a:spcPts val="0"/>
              </a:spcBef>
              <a:defRPr sz="3800" b="1">
                <a:solidFill>
                  <a:srgbClr val="FFFFFF"/>
                </a:solidFill>
              </a:defRPr>
            </a:lvl5pPr>
          </a:lstStyle>
          <a:p>
            <a:r>
              <a:t>Nivel de texto 1</a:t>
            </a:r>
          </a:p>
          <a:p>
            <a:pPr lvl="1"/>
            <a:r>
              <a:t>Nivel de texto 2</a:t>
            </a:r>
          </a:p>
          <a:p>
            <a:pPr lvl="2"/>
            <a:r>
              <a:t>Nivel de texto 3</a:t>
            </a:r>
          </a:p>
          <a:p>
            <a:pPr lvl="3"/>
            <a:r>
              <a:t>Nivel de texto 4</a:t>
            </a:r>
          </a:p>
          <a:p>
            <a:pPr lvl="4"/>
            <a:r>
              <a:t>Nivel de texto 5</a:t>
            </a:r>
          </a:p>
        </p:txBody>
      </p:sp>
      <p:sp>
        <p:nvSpPr>
          <p:cNvPr id="1576" name="Shape 4118"/>
          <p:cNvSpPr>
            <a:spLocks noGrp="1"/>
          </p:cNvSpPr>
          <p:nvPr>
            <p:ph type="body" sz="quarter" idx="13"/>
          </p:nvPr>
        </p:nvSpPr>
        <p:spPr>
          <a:xfrm>
            <a:off x="640926" y="2052214"/>
            <a:ext cx="3760448" cy="376415"/>
          </a:xfrm>
          <a:prstGeom prst="rect">
            <a:avLst/>
          </a:prstGeom>
        </p:spPr>
        <p:txBody>
          <a:bodyPr lIns="45710" tIns="45710" rIns="45710" bIns="45710" anchor="ctr"/>
          <a:lstStyle/>
          <a:p>
            <a:pPr defTabSz="905255">
              <a:spcBef>
                <a:spcPts val="500"/>
              </a:spcBef>
              <a:defRPr sz="1979"/>
            </a:pPr>
            <a:endParaRPr/>
          </a:p>
        </p:txBody>
      </p:sp>
      <p:sp>
        <p:nvSpPr>
          <p:cNvPr id="1577" name="Shape 4117"/>
          <p:cNvSpPr>
            <a:spLocks noGrp="1"/>
          </p:cNvSpPr>
          <p:nvPr>
            <p:ph type="body" sz="quarter" idx="14"/>
          </p:nvPr>
        </p:nvSpPr>
        <p:spPr>
          <a:xfrm>
            <a:off x="653115" y="2558544"/>
            <a:ext cx="4128517" cy="1614108"/>
          </a:xfrm>
          <a:prstGeom prst="rect">
            <a:avLst/>
          </a:prstGeom>
        </p:spPr>
        <p:txBody>
          <a:bodyPr lIns="45710" tIns="45710" rIns="45710" bIns="45710"/>
          <a:lstStyle/>
          <a:p>
            <a:endParaRPr/>
          </a:p>
        </p:txBody>
      </p:sp>
      <p:sp>
        <p:nvSpPr>
          <p:cNvPr id="1578" name="Número de diapositiva"/>
          <p:cNvSpPr>
            <a:spLocks noGrp="1"/>
          </p:cNvSpPr>
          <p:nvPr>
            <p:ph type="sldNum" sz="quarter" idx="2"/>
          </p:nvPr>
        </p:nvSpPr>
        <p:spPr>
          <a:xfrm>
            <a:off x="11710289" y="6409318"/>
            <a:ext cx="207773" cy="212345"/>
          </a:xfrm>
          <a:prstGeom prst="rect">
            <a:avLst/>
          </a:prstGeom>
        </p:spPr>
        <p:txBody>
          <a:bodyPr lIns="25400" tIns="25400" rIns="25400" bIns="25400"/>
          <a:lstStyle>
            <a:lvl1pPr algn="ctr" defTabSz="412750">
              <a:defRPr sz="1000" b="1">
                <a:solidFill>
                  <a:srgbClr val="A7A6A8"/>
                </a:solidFill>
              </a:defRPr>
            </a:lvl1pPr>
          </a:lstStyle>
          <a:p>
            <a:fld id="{86CB4B4D-7CA3-9044-876B-883B54F8677D}" type="slidenum">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Final Slide 1">
    <p:bg>
      <p:bgPr>
        <a:solidFill>
          <a:schemeClr val="accent4"/>
        </a:solidFill>
        <a:effectLst/>
      </p:bgPr>
    </p:bg>
    <p:spTree>
      <p:nvGrpSpPr>
        <p:cNvPr id="1" name=""/>
        <p:cNvGrpSpPr/>
        <p:nvPr/>
      </p:nvGrpSpPr>
      <p:grpSpPr>
        <a:xfrm>
          <a:off x="0" y="0"/>
          <a:ext cx="0" cy="0"/>
          <a:chOff x="0" y="0"/>
          <a:chExt cx="0" cy="0"/>
        </a:xfrm>
      </p:grpSpPr>
      <p:pic>
        <p:nvPicPr>
          <p:cNvPr id="1585" name="Picture 2" descr="Picture 2">
            <a:hlinkClick r:id="rId2"/>
          </p:cNvPr>
          <p:cNvPicPr>
            <a:picLocks noChangeAspect="1"/>
          </p:cNvPicPr>
          <p:nvPr/>
        </p:nvPicPr>
        <p:blipFill>
          <a:blip r:embed="rId3"/>
          <a:stretch>
            <a:fillRect/>
          </a:stretch>
        </p:blipFill>
        <p:spPr>
          <a:xfrm>
            <a:off x="810097" y="4968013"/>
            <a:ext cx="333200" cy="333200"/>
          </a:xfrm>
          <a:prstGeom prst="rect">
            <a:avLst/>
          </a:prstGeom>
          <a:ln w="12700">
            <a:miter lim="400000"/>
          </a:ln>
        </p:spPr>
      </p:pic>
      <p:pic>
        <p:nvPicPr>
          <p:cNvPr id="1586" name="Picture 4" descr="Picture 4">
            <a:hlinkClick r:id="rId4"/>
          </p:cNvPr>
          <p:cNvPicPr>
            <a:picLocks noChangeAspect="1"/>
          </p:cNvPicPr>
          <p:nvPr/>
        </p:nvPicPr>
        <p:blipFill>
          <a:blip r:embed="rId5"/>
          <a:stretch>
            <a:fillRect/>
          </a:stretch>
        </p:blipFill>
        <p:spPr>
          <a:xfrm>
            <a:off x="1193472" y="4968013"/>
            <a:ext cx="333200" cy="333200"/>
          </a:xfrm>
          <a:prstGeom prst="rect">
            <a:avLst/>
          </a:prstGeom>
          <a:ln w="12700">
            <a:miter lim="400000"/>
          </a:ln>
        </p:spPr>
      </p:pic>
      <p:pic>
        <p:nvPicPr>
          <p:cNvPr id="1587" name="Picture 5" descr="Picture 5">
            <a:hlinkClick r:id="rId6"/>
          </p:cNvPr>
          <p:cNvPicPr>
            <a:picLocks noChangeAspect="1"/>
          </p:cNvPicPr>
          <p:nvPr/>
        </p:nvPicPr>
        <p:blipFill>
          <a:blip r:embed="rId7"/>
          <a:stretch>
            <a:fillRect/>
          </a:stretch>
        </p:blipFill>
        <p:spPr>
          <a:xfrm>
            <a:off x="1576851" y="4968013"/>
            <a:ext cx="333200" cy="333200"/>
          </a:xfrm>
          <a:prstGeom prst="rect">
            <a:avLst/>
          </a:prstGeom>
          <a:ln w="12700">
            <a:miter lim="400000"/>
          </a:ln>
        </p:spPr>
      </p:pic>
      <p:pic>
        <p:nvPicPr>
          <p:cNvPr id="1588" name="Picture 6" descr="Picture 6">
            <a:hlinkClick r:id="rId8"/>
          </p:cNvPr>
          <p:cNvPicPr>
            <a:picLocks noChangeAspect="1"/>
          </p:cNvPicPr>
          <p:nvPr/>
        </p:nvPicPr>
        <p:blipFill>
          <a:blip r:embed="rId9"/>
          <a:stretch>
            <a:fillRect/>
          </a:stretch>
        </p:blipFill>
        <p:spPr>
          <a:xfrm>
            <a:off x="1960227" y="4968013"/>
            <a:ext cx="333200" cy="333200"/>
          </a:xfrm>
          <a:prstGeom prst="rect">
            <a:avLst/>
          </a:prstGeom>
          <a:ln w="12700">
            <a:miter lim="400000"/>
          </a:ln>
        </p:spPr>
      </p:pic>
      <p:pic>
        <p:nvPicPr>
          <p:cNvPr id="1589" name="Picture 7" descr="Picture 7">
            <a:hlinkClick r:id="rId10"/>
          </p:cNvPr>
          <p:cNvPicPr>
            <a:picLocks noChangeAspect="1"/>
          </p:cNvPicPr>
          <p:nvPr/>
        </p:nvPicPr>
        <p:blipFill>
          <a:blip r:embed="rId11"/>
          <a:stretch>
            <a:fillRect/>
          </a:stretch>
        </p:blipFill>
        <p:spPr>
          <a:xfrm>
            <a:off x="426719" y="4968013"/>
            <a:ext cx="333200" cy="333200"/>
          </a:xfrm>
          <a:prstGeom prst="rect">
            <a:avLst/>
          </a:prstGeom>
          <a:ln w="12700">
            <a:miter lim="400000"/>
          </a:ln>
        </p:spPr>
      </p:pic>
      <p:sp>
        <p:nvSpPr>
          <p:cNvPr id="1590" name="Rectangle 22"/>
          <p:cNvSpPr/>
          <p:nvPr/>
        </p:nvSpPr>
        <p:spPr>
          <a:xfrm>
            <a:off x="426716" y="5831787"/>
            <a:ext cx="3293024" cy="3785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lgn="ctr" defTabSz="412750">
              <a:spcBef>
                <a:spcPts val="600"/>
              </a:spcBef>
              <a:defRPr sz="700">
                <a:solidFill>
                  <a:srgbClr val="FFFFFF"/>
                </a:solidFill>
                <a:latin typeface="+mn-lt"/>
                <a:ea typeface="+mn-ea"/>
                <a:cs typeface="+mn-cs"/>
                <a:sym typeface="Ubuntu"/>
              </a:defRPr>
            </a:pPr>
            <a:r>
              <a:t>This presentation contains information that may be privileged or confidential and is the property of the Capgemini Group.</a:t>
            </a:r>
            <a:endParaRPr sz="300"/>
          </a:p>
          <a:p>
            <a:pPr algn="ctr" defTabSz="412750">
              <a:spcBef>
                <a:spcPts val="600"/>
              </a:spcBef>
              <a:defRPr sz="700">
                <a:solidFill>
                  <a:srgbClr val="FFFFFF"/>
                </a:solidFill>
                <a:latin typeface="+mn-lt"/>
                <a:ea typeface="+mn-ea"/>
                <a:cs typeface="+mn-cs"/>
                <a:sym typeface="Ubuntu"/>
              </a:defRPr>
            </a:pPr>
            <a:r>
              <a:t>Copyright © 2021 Capgemini. All rights reserved.</a:t>
            </a:r>
          </a:p>
        </p:txBody>
      </p:sp>
      <p:pic>
        <p:nvPicPr>
          <p:cNvPr id="1591" name="Image 27" descr="Image 27"/>
          <p:cNvPicPr>
            <a:picLocks noChangeAspect="1"/>
          </p:cNvPicPr>
          <p:nvPr/>
        </p:nvPicPr>
        <p:blipFill>
          <a:blip r:embed="rId12"/>
          <a:stretch>
            <a:fillRect/>
          </a:stretch>
        </p:blipFill>
        <p:spPr>
          <a:xfrm rot="12608368" flipH="1">
            <a:off x="3661090" y="-1184329"/>
            <a:ext cx="10604303" cy="7497658"/>
          </a:xfrm>
          <a:prstGeom prst="rect">
            <a:avLst/>
          </a:prstGeom>
          <a:ln w="12700">
            <a:miter lim="400000"/>
          </a:ln>
        </p:spPr>
      </p:pic>
      <p:sp>
        <p:nvSpPr>
          <p:cNvPr id="1592" name="Rectangle 13"/>
          <p:cNvSpPr/>
          <p:nvPr/>
        </p:nvSpPr>
        <p:spPr>
          <a:xfrm>
            <a:off x="6536183" y="3318393"/>
            <a:ext cx="4638219" cy="1139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12750">
              <a:defRPr sz="900">
                <a:solidFill>
                  <a:srgbClr val="FFFFFF"/>
                </a:solidFill>
                <a:latin typeface="+mn-lt"/>
                <a:ea typeface="+mn-ea"/>
                <a:cs typeface="+mn-cs"/>
                <a:sym typeface="Ubuntu"/>
              </a:defRPr>
            </a:lvl1pPr>
          </a:lstStyle>
          <a:p>
            <a: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p>
        </p:txBody>
      </p:sp>
      <p:sp>
        <p:nvSpPr>
          <p:cNvPr id="1593" name="Rectangle 14"/>
          <p:cNvSpPr/>
          <p:nvPr/>
        </p:nvSpPr>
        <p:spPr>
          <a:xfrm>
            <a:off x="6536183" y="2939130"/>
            <a:ext cx="2219966" cy="135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412750">
              <a:lnSpc>
                <a:spcPts val="1000"/>
              </a:lnSpc>
              <a:defRPr sz="1400">
                <a:solidFill>
                  <a:srgbClr val="FFFFFF"/>
                </a:solidFill>
                <a:latin typeface="+mn-lt"/>
                <a:ea typeface="+mn-ea"/>
                <a:cs typeface="+mn-cs"/>
                <a:sym typeface="Ubuntu"/>
              </a:defRPr>
            </a:lvl1pPr>
          </a:lstStyle>
          <a:p>
            <a:r>
              <a:t>About Capgemini</a:t>
            </a:r>
          </a:p>
        </p:txBody>
      </p:sp>
      <p:sp>
        <p:nvSpPr>
          <p:cNvPr id="1594" name="Rectangle 15"/>
          <p:cNvSpPr/>
          <p:nvPr/>
        </p:nvSpPr>
        <p:spPr>
          <a:xfrm>
            <a:off x="6536183" y="4893914"/>
            <a:ext cx="4345180" cy="145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defTabSz="412750">
              <a:lnSpc>
                <a:spcPts val="1200"/>
              </a:lnSpc>
              <a:defRPr sz="900">
                <a:solidFill>
                  <a:srgbClr val="FFFFFF"/>
                </a:solidFill>
                <a:latin typeface="+mn-lt"/>
                <a:ea typeface="+mn-ea"/>
                <a:cs typeface="+mn-cs"/>
                <a:sym typeface="Ubuntu"/>
              </a:defRPr>
            </a:pPr>
            <a:r>
              <a:t>Get the Future You Want | </a:t>
            </a:r>
            <a:r>
              <a:rPr sz="1000">
                <a:solidFill>
                  <a:schemeClr val="accent2"/>
                </a:solidFill>
              </a:rPr>
              <a:t>www.capgemini.com</a:t>
            </a:r>
          </a:p>
        </p:txBody>
      </p:sp>
      <p:pic>
        <p:nvPicPr>
          <p:cNvPr id="1595" name="Image 12" descr="Image 12"/>
          <p:cNvPicPr>
            <a:picLocks noChangeAspect="1"/>
          </p:cNvPicPr>
          <p:nvPr/>
        </p:nvPicPr>
        <p:blipFill>
          <a:blip r:embed="rId13"/>
          <a:stretch>
            <a:fillRect/>
          </a:stretch>
        </p:blipFill>
        <p:spPr>
          <a:xfrm>
            <a:off x="14669" y="622130"/>
            <a:ext cx="3024000" cy="1226178"/>
          </a:xfrm>
          <a:prstGeom prst="rect">
            <a:avLst/>
          </a:prstGeom>
          <a:ln w="12700">
            <a:miter lim="400000"/>
          </a:ln>
        </p:spPr>
      </p:pic>
      <p:sp>
        <p:nvSpPr>
          <p:cNvPr id="1596" name="Número de diapositiva"/>
          <p:cNvSpPr>
            <a:spLocks noGrp="1"/>
          </p:cNvSpPr>
          <p:nvPr>
            <p:ph type="sldNum" sz="quarter" idx="2"/>
          </p:nvPr>
        </p:nvSpPr>
        <p:spPr>
          <a:xfrm>
            <a:off x="8507277" y="6253074"/>
            <a:ext cx="230326" cy="206552"/>
          </a:xfrm>
          <a:prstGeom prst="rect">
            <a:avLst/>
          </a:prstGeom>
        </p:spPr>
        <p:txBody>
          <a:bodyPr lIns="22859" tIns="22859" rIns="22859" bIns="22859" anchor="ctr"/>
          <a:lstStyle>
            <a:lvl1pPr defTabSz="412750">
              <a:defRPr sz="1200">
                <a:solidFill>
                  <a:srgbClr val="000000"/>
                </a:solidFill>
              </a:defRPr>
            </a:lvl1p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301" name="Picture Placeholder 12"/>
          <p:cNvSpPr>
            <a:spLocks noGrp="1"/>
          </p:cNvSpPr>
          <p:nvPr>
            <p:ph type="pic" idx="13"/>
          </p:nvPr>
        </p:nvSpPr>
        <p:spPr>
          <a:xfrm>
            <a:off x="5128004" y="0"/>
            <a:ext cx="7063997" cy="6858000"/>
          </a:xfrm>
          <a:prstGeom prst="rect">
            <a:avLst/>
          </a:prstGeom>
        </p:spPr>
        <p:txBody>
          <a:bodyPr lIns="91439" tIns="45719" rIns="91439" bIns="45719">
            <a:noAutofit/>
          </a:bodyPr>
          <a:lstStyle/>
          <a:p>
            <a:endParaRPr/>
          </a:p>
        </p:txBody>
      </p:sp>
      <p:sp>
        <p:nvSpPr>
          <p:cNvPr id="302" name="Nivel de texto 1…"/>
          <p:cNvSpPr>
            <a:spLocks noGrp="1"/>
          </p:cNvSpPr>
          <p:nvPr>
            <p:ph type="body" sz="quarter" idx="1"/>
          </p:nvPr>
        </p:nvSpPr>
        <p:spPr>
          <a:xfrm>
            <a:off x="359999" y="1368000"/>
            <a:ext cx="4320002" cy="2061000"/>
          </a:xfrm>
          <a:prstGeom prst="rect">
            <a:avLst/>
          </a:prstGeom>
        </p:spPr>
        <p:txBody>
          <a:bodyPr/>
          <a:lstStyle>
            <a:lvl1pPr>
              <a:defRPr sz="1500">
                <a:solidFill>
                  <a:srgbClr val="FFFFFF"/>
                </a:solidFill>
                <a:latin typeface="Ubuntu Light"/>
                <a:ea typeface="Ubuntu Light"/>
                <a:cs typeface="Ubuntu Light"/>
                <a:sym typeface="Ubuntu Light"/>
              </a:defRPr>
            </a:lvl1pPr>
            <a:lvl2pPr>
              <a:defRPr sz="1500">
                <a:solidFill>
                  <a:srgbClr val="FFFFFF"/>
                </a:solidFill>
                <a:latin typeface="Ubuntu Light"/>
                <a:ea typeface="Ubuntu Light"/>
                <a:cs typeface="Ubuntu Light"/>
                <a:sym typeface="Ubuntu Light"/>
              </a:defRPr>
            </a:lvl2pPr>
            <a:lvl3pPr>
              <a:defRPr sz="1500">
                <a:solidFill>
                  <a:srgbClr val="FFFFFF"/>
                </a:solidFill>
                <a:latin typeface="Ubuntu Light"/>
                <a:ea typeface="Ubuntu Light"/>
                <a:cs typeface="Ubuntu Light"/>
                <a:sym typeface="Ubuntu Light"/>
              </a:defRPr>
            </a:lvl3pPr>
            <a:lvl4pPr>
              <a:defRPr sz="1500">
                <a:solidFill>
                  <a:srgbClr val="FFFFFF"/>
                </a:solidFill>
                <a:latin typeface="Ubuntu Light"/>
                <a:ea typeface="Ubuntu Light"/>
                <a:cs typeface="Ubuntu Light"/>
                <a:sym typeface="Ubuntu Light"/>
              </a:defRPr>
            </a:lvl4pPr>
            <a:lvl5pPr>
              <a:defRPr sz="1500">
                <a:solidFill>
                  <a:srgbClr val="FFFFFF"/>
                </a:solidFill>
                <a:latin typeface="Ubuntu Light"/>
                <a:ea typeface="Ubuntu Light"/>
                <a:cs typeface="Ubuntu Light"/>
                <a:sym typeface="Ubuntu Light"/>
              </a:defRPr>
            </a:lvl5pPr>
          </a:lstStyle>
          <a:p>
            <a:r>
              <a:t>Nivel de texto 1</a:t>
            </a:r>
          </a:p>
          <a:p>
            <a:pPr lvl="1"/>
            <a:r>
              <a:t>Nivel de texto 2</a:t>
            </a:r>
          </a:p>
          <a:p>
            <a:pPr lvl="2"/>
            <a:r>
              <a:t>Nivel de texto 3</a:t>
            </a:r>
          </a:p>
          <a:p>
            <a:pPr lvl="3"/>
            <a:r>
              <a:t>Nivel de texto 4</a:t>
            </a:r>
          </a:p>
          <a:p>
            <a:pPr lvl="4"/>
            <a:r>
              <a:t>Nivel de texto 5</a:t>
            </a:r>
          </a:p>
        </p:txBody>
      </p:sp>
      <p:sp>
        <p:nvSpPr>
          <p:cNvPr id="303" name="Text Placeholder 6"/>
          <p:cNvSpPr>
            <a:spLocks noGrp="1"/>
          </p:cNvSpPr>
          <p:nvPr>
            <p:ph type="body" sz="quarter" idx="14"/>
          </p:nvPr>
        </p:nvSpPr>
        <p:spPr>
          <a:xfrm>
            <a:off x="396000" y="3779999"/>
            <a:ext cx="4320000" cy="2026301"/>
          </a:xfrm>
          <a:prstGeom prst="rect">
            <a:avLst/>
          </a:prstGeom>
        </p:spPr>
        <p:txBody>
          <a:bodyPr/>
          <a:lstStyle/>
          <a:p>
            <a:endParaRPr/>
          </a:p>
        </p:txBody>
      </p:sp>
      <p:sp>
        <p:nvSpPr>
          <p:cNvPr id="304" name="Texto del título"/>
          <p:cNvSpPr>
            <a:spLocks noGrp="1"/>
          </p:cNvSpPr>
          <p:nvPr>
            <p:ph type="title"/>
          </p:nvPr>
        </p:nvSpPr>
        <p:spPr>
          <a:xfrm>
            <a:off x="359999" y="36000"/>
            <a:ext cx="10972801" cy="720000"/>
          </a:xfrm>
          <a:prstGeom prst="rect">
            <a:avLst/>
          </a:prstGeom>
        </p:spPr>
        <p:txBody>
          <a:bodyPr/>
          <a:lstStyle>
            <a:lvl1pPr>
              <a:defRPr>
                <a:solidFill>
                  <a:schemeClr val="accent2"/>
                </a:solidFill>
              </a:defRPr>
            </a:lvl1pPr>
          </a:lstStyle>
          <a:p>
            <a:r>
              <a:t>Texto del título</a:t>
            </a:r>
          </a:p>
        </p:txBody>
      </p:sp>
      <p:sp>
        <p:nvSpPr>
          <p:cNvPr id="305"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4_Title and content light Grey">
    <p:bg>
      <p:bgPr>
        <a:solidFill>
          <a:srgbClr val="E3E5E8"/>
        </a:solidFill>
        <a:effectLst/>
      </p:bgPr>
    </p:bg>
    <p:spTree>
      <p:nvGrpSpPr>
        <p:cNvPr id="1" name=""/>
        <p:cNvGrpSpPr/>
        <p:nvPr/>
      </p:nvGrpSpPr>
      <p:grpSpPr>
        <a:xfrm>
          <a:off x="0" y="0"/>
          <a:ext cx="0" cy="0"/>
          <a:chOff x="0" y="0"/>
          <a:chExt cx="0" cy="0"/>
        </a:xfrm>
      </p:grpSpPr>
      <p:grpSp>
        <p:nvGrpSpPr>
          <p:cNvPr id="327" name="Group 2"/>
          <p:cNvGrpSpPr/>
          <p:nvPr/>
        </p:nvGrpSpPr>
        <p:grpSpPr>
          <a:xfrm>
            <a:off x="12295873" y="1635"/>
            <a:ext cx="360032" cy="2069199"/>
            <a:chOff x="-2" y="-2"/>
            <a:chExt cx="360031" cy="2069197"/>
          </a:xfrm>
        </p:grpSpPr>
        <p:grpSp>
          <p:nvGrpSpPr>
            <p:cNvPr id="314" name="Rectangle 10"/>
            <p:cNvGrpSpPr/>
            <p:nvPr/>
          </p:nvGrpSpPr>
          <p:grpSpPr>
            <a:xfrm>
              <a:off x="-3" y="-3"/>
              <a:ext cx="360033" cy="406824"/>
              <a:chOff x="-1" y="-1"/>
              <a:chExt cx="360031" cy="406822"/>
            </a:xfrm>
          </p:grpSpPr>
          <p:sp>
            <p:nvSpPr>
              <p:cNvPr id="312" name="Rectángulo"/>
              <p:cNvSpPr/>
              <p:nvPr/>
            </p:nvSpPr>
            <p:spPr>
              <a:xfrm>
                <a:off x="-2" y="-2"/>
                <a:ext cx="360032" cy="406824"/>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13" name="1…"/>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317" name="Rectangle 11"/>
            <p:cNvGrpSpPr/>
            <p:nvPr/>
          </p:nvGrpSpPr>
          <p:grpSpPr>
            <a:xfrm>
              <a:off x="-3" y="417414"/>
              <a:ext cx="360033" cy="406824"/>
              <a:chOff x="-1" y="-1"/>
              <a:chExt cx="360031" cy="406822"/>
            </a:xfrm>
          </p:grpSpPr>
          <p:sp>
            <p:nvSpPr>
              <p:cNvPr id="315" name="Rectángulo"/>
              <p:cNvSpPr/>
              <p:nvPr/>
            </p:nvSpPr>
            <p:spPr>
              <a:xfrm>
                <a:off x="-2" y="-2"/>
                <a:ext cx="36003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16" name="18…"/>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320" name="Rectangle 12"/>
            <p:cNvGrpSpPr/>
            <p:nvPr/>
          </p:nvGrpSpPr>
          <p:grpSpPr>
            <a:xfrm>
              <a:off x="-3" y="834826"/>
              <a:ext cx="360033" cy="406824"/>
              <a:chOff x="-1" y="-1"/>
              <a:chExt cx="360031" cy="406822"/>
            </a:xfrm>
          </p:grpSpPr>
          <p:sp>
            <p:nvSpPr>
              <p:cNvPr id="318" name="Rectángulo"/>
              <p:cNvSpPr/>
              <p:nvPr/>
            </p:nvSpPr>
            <p:spPr>
              <a:xfrm>
                <a:off x="-2" y="-2"/>
                <a:ext cx="36003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19" name="43…"/>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323" name="Rectangle 13"/>
            <p:cNvGrpSpPr/>
            <p:nvPr/>
          </p:nvGrpSpPr>
          <p:grpSpPr>
            <a:xfrm>
              <a:off x="-3" y="1248249"/>
              <a:ext cx="360033" cy="406824"/>
              <a:chOff x="-1" y="-1"/>
              <a:chExt cx="360031" cy="406822"/>
            </a:xfrm>
          </p:grpSpPr>
          <p:sp>
            <p:nvSpPr>
              <p:cNvPr id="321" name="Rectángulo"/>
              <p:cNvSpPr/>
              <p:nvPr/>
            </p:nvSpPr>
            <p:spPr>
              <a:xfrm>
                <a:off x="-2" y="-2"/>
                <a:ext cx="360032" cy="406824"/>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22" name="39…"/>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326" name="Rectangle 62"/>
            <p:cNvGrpSpPr/>
            <p:nvPr/>
          </p:nvGrpSpPr>
          <p:grpSpPr>
            <a:xfrm>
              <a:off x="-3" y="1662372"/>
              <a:ext cx="360033" cy="406824"/>
              <a:chOff x="-1" y="-1"/>
              <a:chExt cx="360031" cy="406822"/>
            </a:xfrm>
          </p:grpSpPr>
          <p:sp>
            <p:nvSpPr>
              <p:cNvPr id="324" name="Rectángulo"/>
              <p:cNvSpPr/>
              <p:nvPr/>
            </p:nvSpPr>
            <p:spPr>
              <a:xfrm>
                <a:off x="-2" y="-2"/>
                <a:ext cx="36003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25" name="236…"/>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388" name="Groupe 4095"/>
          <p:cNvGrpSpPr/>
          <p:nvPr/>
        </p:nvGrpSpPr>
        <p:grpSpPr>
          <a:xfrm>
            <a:off x="12295870" y="4289224"/>
            <a:ext cx="1463023" cy="2058834"/>
            <a:chOff x="-1" y="-2"/>
            <a:chExt cx="1463021" cy="2058833"/>
          </a:xfrm>
        </p:grpSpPr>
        <p:grpSp>
          <p:nvGrpSpPr>
            <p:cNvPr id="330" name="Forme libre : forme 40"/>
            <p:cNvGrpSpPr/>
            <p:nvPr/>
          </p:nvGrpSpPr>
          <p:grpSpPr>
            <a:xfrm>
              <a:off x="367686" y="1652005"/>
              <a:ext cx="360025" cy="406827"/>
              <a:chOff x="-1" y="0"/>
              <a:chExt cx="360024" cy="406825"/>
            </a:xfrm>
          </p:grpSpPr>
          <p:sp>
            <p:nvSpPr>
              <p:cNvPr id="328" name="Rectángulo"/>
              <p:cNvSpPr/>
              <p:nvPr/>
            </p:nvSpPr>
            <p:spPr>
              <a:xfrm>
                <a:off x="-2"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29"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333" name="Forme libre : forme 41"/>
            <p:cNvGrpSpPr/>
            <p:nvPr/>
          </p:nvGrpSpPr>
          <p:grpSpPr>
            <a:xfrm>
              <a:off x="367686" y="1239005"/>
              <a:ext cx="360025" cy="406827"/>
              <a:chOff x="-1" y="0"/>
              <a:chExt cx="360024" cy="406825"/>
            </a:xfrm>
          </p:grpSpPr>
          <p:sp>
            <p:nvSpPr>
              <p:cNvPr id="331" name="Rectángulo"/>
              <p:cNvSpPr/>
              <p:nvPr/>
            </p:nvSpPr>
            <p:spPr>
              <a:xfrm>
                <a:off x="-2"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32"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336" name="Forme libre : forme 42"/>
            <p:cNvGrpSpPr/>
            <p:nvPr/>
          </p:nvGrpSpPr>
          <p:grpSpPr>
            <a:xfrm>
              <a:off x="367686" y="826003"/>
              <a:ext cx="360025" cy="406827"/>
              <a:chOff x="-1" y="0"/>
              <a:chExt cx="360024" cy="406825"/>
            </a:xfrm>
          </p:grpSpPr>
          <p:sp>
            <p:nvSpPr>
              <p:cNvPr id="334" name="Rectángulo"/>
              <p:cNvSpPr/>
              <p:nvPr/>
            </p:nvSpPr>
            <p:spPr>
              <a:xfrm>
                <a:off x="-2"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3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339" name="Forme libre : forme 43"/>
            <p:cNvGrpSpPr/>
            <p:nvPr/>
          </p:nvGrpSpPr>
          <p:grpSpPr>
            <a:xfrm>
              <a:off x="367686" y="413003"/>
              <a:ext cx="360025" cy="406827"/>
              <a:chOff x="-1" y="0"/>
              <a:chExt cx="360024" cy="406825"/>
            </a:xfrm>
          </p:grpSpPr>
          <p:sp>
            <p:nvSpPr>
              <p:cNvPr id="337" name="Rectángulo"/>
              <p:cNvSpPr/>
              <p:nvPr/>
            </p:nvSpPr>
            <p:spPr>
              <a:xfrm>
                <a:off x="-2"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3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342" name="Forme libre : forme 44"/>
            <p:cNvGrpSpPr/>
            <p:nvPr/>
          </p:nvGrpSpPr>
          <p:grpSpPr>
            <a:xfrm>
              <a:off x="367686" y="-3"/>
              <a:ext cx="360025" cy="406824"/>
              <a:chOff x="-1" y="-1"/>
              <a:chExt cx="360024" cy="406822"/>
            </a:xfrm>
          </p:grpSpPr>
          <p:sp>
            <p:nvSpPr>
              <p:cNvPr id="340" name="Rectángulo"/>
              <p:cNvSpPr/>
              <p:nvPr/>
            </p:nvSpPr>
            <p:spPr>
              <a:xfrm>
                <a:off x="-2"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345" name="Forme libre : forme 45"/>
            <p:cNvGrpSpPr/>
            <p:nvPr/>
          </p:nvGrpSpPr>
          <p:grpSpPr>
            <a:xfrm>
              <a:off x="736171" y="1652005"/>
              <a:ext cx="360023" cy="406827"/>
              <a:chOff x="0" y="0"/>
              <a:chExt cx="360021" cy="406825"/>
            </a:xfrm>
          </p:grpSpPr>
          <p:sp>
            <p:nvSpPr>
              <p:cNvPr id="343" name="Rectángulo"/>
              <p:cNvSpPr/>
              <p:nvPr/>
            </p:nvSpPr>
            <p:spPr>
              <a:xfrm>
                <a:off x="-1" y="-1"/>
                <a:ext cx="360022"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4" name="66…"/>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348" name="Forme libre : forme 46"/>
            <p:cNvGrpSpPr/>
            <p:nvPr/>
          </p:nvGrpSpPr>
          <p:grpSpPr>
            <a:xfrm>
              <a:off x="736171" y="1239005"/>
              <a:ext cx="360023" cy="406827"/>
              <a:chOff x="0" y="0"/>
              <a:chExt cx="360021" cy="406825"/>
            </a:xfrm>
          </p:grpSpPr>
          <p:sp>
            <p:nvSpPr>
              <p:cNvPr id="346" name="Rectángulo"/>
              <p:cNvSpPr/>
              <p:nvPr/>
            </p:nvSpPr>
            <p:spPr>
              <a:xfrm>
                <a:off x="-1" y="-1"/>
                <a:ext cx="360022"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7" name="89…"/>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351" name="Forme libre : forme 47"/>
            <p:cNvGrpSpPr/>
            <p:nvPr/>
          </p:nvGrpSpPr>
          <p:grpSpPr>
            <a:xfrm>
              <a:off x="736171" y="826003"/>
              <a:ext cx="360023" cy="406827"/>
              <a:chOff x="0" y="0"/>
              <a:chExt cx="360021" cy="406825"/>
            </a:xfrm>
          </p:grpSpPr>
          <p:sp>
            <p:nvSpPr>
              <p:cNvPr id="349" name="Rectángulo"/>
              <p:cNvSpPr/>
              <p:nvPr/>
            </p:nvSpPr>
            <p:spPr>
              <a:xfrm>
                <a:off x="-1" y="-1"/>
                <a:ext cx="360022"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0" name="117…"/>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354" name="Forme libre : forme 48"/>
            <p:cNvGrpSpPr/>
            <p:nvPr/>
          </p:nvGrpSpPr>
          <p:grpSpPr>
            <a:xfrm>
              <a:off x="736171" y="413003"/>
              <a:ext cx="360023" cy="406827"/>
              <a:chOff x="0" y="0"/>
              <a:chExt cx="360021" cy="406825"/>
            </a:xfrm>
          </p:grpSpPr>
          <p:sp>
            <p:nvSpPr>
              <p:cNvPr id="352" name="Rectángulo"/>
              <p:cNvSpPr/>
              <p:nvPr/>
            </p:nvSpPr>
            <p:spPr>
              <a:xfrm>
                <a:off x="-1" y="-1"/>
                <a:ext cx="360022"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3" name="128…"/>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357" name="Forme libre : forme 49"/>
            <p:cNvGrpSpPr/>
            <p:nvPr/>
          </p:nvGrpSpPr>
          <p:grpSpPr>
            <a:xfrm>
              <a:off x="736171" y="-3"/>
              <a:ext cx="360023" cy="406824"/>
              <a:chOff x="0" y="-1"/>
              <a:chExt cx="360021" cy="406822"/>
            </a:xfrm>
          </p:grpSpPr>
          <p:sp>
            <p:nvSpPr>
              <p:cNvPr id="355" name="Rectángulo"/>
              <p:cNvSpPr/>
              <p:nvPr/>
            </p:nvSpPr>
            <p:spPr>
              <a:xfrm>
                <a:off x="-1" y="-2"/>
                <a:ext cx="360022"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6" name="158…"/>
              <p:cNvSpPr/>
              <p:nvPr/>
            </p:nvSpPr>
            <p:spPr>
              <a:xfrm>
                <a:off x="-1" y="16441"/>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360" name="Forme libre : forme 50"/>
            <p:cNvGrpSpPr/>
            <p:nvPr/>
          </p:nvGrpSpPr>
          <p:grpSpPr>
            <a:xfrm>
              <a:off x="1102995" y="1652005"/>
              <a:ext cx="360025" cy="406827"/>
              <a:chOff x="-1" y="0"/>
              <a:chExt cx="360024" cy="406825"/>
            </a:xfrm>
          </p:grpSpPr>
          <p:sp>
            <p:nvSpPr>
              <p:cNvPr id="358" name="Rectángulo"/>
              <p:cNvSpPr/>
              <p:nvPr/>
            </p:nvSpPr>
            <p:spPr>
              <a:xfrm>
                <a:off x="-2"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59" name="16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363" name="Forme libre : forme 51"/>
            <p:cNvGrpSpPr/>
            <p:nvPr/>
          </p:nvGrpSpPr>
          <p:grpSpPr>
            <a:xfrm>
              <a:off x="1102995" y="1239005"/>
              <a:ext cx="360025" cy="406827"/>
              <a:chOff x="-1" y="0"/>
              <a:chExt cx="360024" cy="406825"/>
            </a:xfrm>
          </p:grpSpPr>
          <p:sp>
            <p:nvSpPr>
              <p:cNvPr id="361" name="Rectángulo"/>
              <p:cNvSpPr/>
              <p:nvPr/>
            </p:nvSpPr>
            <p:spPr>
              <a:xfrm>
                <a:off x="-2"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62" name="227…"/>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366" name="Forme libre : forme 52"/>
            <p:cNvGrpSpPr/>
            <p:nvPr/>
          </p:nvGrpSpPr>
          <p:grpSpPr>
            <a:xfrm>
              <a:off x="1102995" y="826003"/>
              <a:ext cx="360025" cy="406827"/>
              <a:chOff x="-1" y="0"/>
              <a:chExt cx="360024" cy="406825"/>
            </a:xfrm>
          </p:grpSpPr>
          <p:sp>
            <p:nvSpPr>
              <p:cNvPr id="364" name="Rectángulo"/>
              <p:cNvSpPr/>
              <p:nvPr/>
            </p:nvSpPr>
            <p:spPr>
              <a:xfrm>
                <a:off x="-2"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6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369" name="Forme libre : forme 53"/>
            <p:cNvGrpSpPr/>
            <p:nvPr/>
          </p:nvGrpSpPr>
          <p:grpSpPr>
            <a:xfrm>
              <a:off x="1102995" y="413003"/>
              <a:ext cx="360025" cy="406827"/>
              <a:chOff x="-1" y="0"/>
              <a:chExt cx="360024" cy="406825"/>
            </a:xfrm>
          </p:grpSpPr>
          <p:sp>
            <p:nvSpPr>
              <p:cNvPr id="367" name="Rectángulo"/>
              <p:cNvSpPr/>
              <p:nvPr/>
            </p:nvSpPr>
            <p:spPr>
              <a:xfrm>
                <a:off x="-2"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6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372" name="Forme libre : forme 54"/>
            <p:cNvGrpSpPr/>
            <p:nvPr/>
          </p:nvGrpSpPr>
          <p:grpSpPr>
            <a:xfrm>
              <a:off x="1102995" y="-3"/>
              <a:ext cx="360025" cy="406824"/>
              <a:chOff x="-1" y="-1"/>
              <a:chExt cx="360024" cy="406822"/>
            </a:xfrm>
          </p:grpSpPr>
          <p:sp>
            <p:nvSpPr>
              <p:cNvPr id="370" name="Rectángulo"/>
              <p:cNvSpPr/>
              <p:nvPr/>
            </p:nvSpPr>
            <p:spPr>
              <a:xfrm>
                <a:off x="-2"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375" name="Forme libre : forme 55"/>
            <p:cNvGrpSpPr/>
            <p:nvPr/>
          </p:nvGrpSpPr>
          <p:grpSpPr>
            <a:xfrm>
              <a:off x="-2" y="1652005"/>
              <a:ext cx="360025" cy="406827"/>
              <a:chOff x="-1" y="0"/>
              <a:chExt cx="360024" cy="406825"/>
            </a:xfrm>
          </p:grpSpPr>
          <p:sp>
            <p:nvSpPr>
              <p:cNvPr id="373" name="Rectángulo"/>
              <p:cNvSpPr/>
              <p:nvPr/>
            </p:nvSpPr>
            <p:spPr>
              <a:xfrm>
                <a:off x="-2" y="-1"/>
                <a:ext cx="360025"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4" name="12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378" name="Forme libre : forme 56"/>
            <p:cNvGrpSpPr/>
            <p:nvPr/>
          </p:nvGrpSpPr>
          <p:grpSpPr>
            <a:xfrm>
              <a:off x="-2" y="1239005"/>
              <a:ext cx="360025" cy="406827"/>
              <a:chOff x="-1" y="0"/>
              <a:chExt cx="360024" cy="406825"/>
            </a:xfrm>
          </p:grpSpPr>
          <p:sp>
            <p:nvSpPr>
              <p:cNvPr id="376" name="Rectángulo"/>
              <p:cNvSpPr/>
              <p:nvPr/>
            </p:nvSpPr>
            <p:spPr>
              <a:xfrm>
                <a:off x="-2" y="-1"/>
                <a:ext cx="360025"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7" name="161…"/>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381" name="Forme libre : forme 57"/>
            <p:cNvGrpSpPr/>
            <p:nvPr/>
          </p:nvGrpSpPr>
          <p:grpSpPr>
            <a:xfrm>
              <a:off x="-2" y="826003"/>
              <a:ext cx="360025" cy="406827"/>
              <a:chOff x="-1" y="0"/>
              <a:chExt cx="360024" cy="406825"/>
            </a:xfrm>
          </p:grpSpPr>
          <p:sp>
            <p:nvSpPr>
              <p:cNvPr id="379" name="Rectángulo"/>
              <p:cNvSpPr/>
              <p:nvPr/>
            </p:nvSpPr>
            <p:spPr>
              <a:xfrm>
                <a:off x="-2" y="-1"/>
                <a:ext cx="360025"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80" name="18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384" name="Forme libre : forme 58"/>
            <p:cNvGrpSpPr/>
            <p:nvPr/>
          </p:nvGrpSpPr>
          <p:grpSpPr>
            <a:xfrm>
              <a:off x="-2" y="413003"/>
              <a:ext cx="360025" cy="406827"/>
              <a:chOff x="-1" y="0"/>
              <a:chExt cx="360024" cy="406825"/>
            </a:xfrm>
          </p:grpSpPr>
          <p:sp>
            <p:nvSpPr>
              <p:cNvPr id="382" name="Rectángulo"/>
              <p:cNvSpPr/>
              <p:nvPr/>
            </p:nvSpPr>
            <p:spPr>
              <a:xfrm>
                <a:off x="-2" y="-1"/>
                <a:ext cx="360025"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83" name="20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387" name="Forme libre : forme 59"/>
            <p:cNvGrpSpPr/>
            <p:nvPr/>
          </p:nvGrpSpPr>
          <p:grpSpPr>
            <a:xfrm>
              <a:off x="-2" y="1052"/>
              <a:ext cx="360025" cy="406824"/>
              <a:chOff x="-1" y="-1"/>
              <a:chExt cx="360024" cy="406822"/>
            </a:xfrm>
          </p:grpSpPr>
          <p:sp>
            <p:nvSpPr>
              <p:cNvPr id="385" name="Rectángulo"/>
              <p:cNvSpPr/>
              <p:nvPr/>
            </p:nvSpPr>
            <p:spPr>
              <a:xfrm>
                <a:off x="-2" y="-2"/>
                <a:ext cx="360025"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86" name="229…"/>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389" name="Rectangle 60"/>
          <p:cNvSpPr/>
          <p:nvPr/>
        </p:nvSpPr>
        <p:spPr>
          <a:xfrm>
            <a:off x="12295891" y="6412526"/>
            <a:ext cx="2545099"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450" name="Groupe 4096"/>
          <p:cNvGrpSpPr/>
          <p:nvPr/>
        </p:nvGrpSpPr>
        <p:grpSpPr>
          <a:xfrm>
            <a:off x="12295870" y="2135248"/>
            <a:ext cx="1465160" cy="2088245"/>
            <a:chOff x="-1" y="-2"/>
            <a:chExt cx="1465158" cy="2088244"/>
          </a:xfrm>
        </p:grpSpPr>
        <p:grpSp>
          <p:nvGrpSpPr>
            <p:cNvPr id="392" name="Forme libre : forme 65"/>
            <p:cNvGrpSpPr/>
            <p:nvPr/>
          </p:nvGrpSpPr>
          <p:grpSpPr>
            <a:xfrm>
              <a:off x="736177" y="1681416"/>
              <a:ext cx="360891" cy="406827"/>
              <a:chOff x="-1" y="0"/>
              <a:chExt cx="360890" cy="406825"/>
            </a:xfrm>
          </p:grpSpPr>
          <p:sp>
            <p:nvSpPr>
              <p:cNvPr id="390" name="Rectángulo"/>
              <p:cNvSpPr/>
              <p:nvPr/>
            </p:nvSpPr>
            <p:spPr>
              <a:xfrm>
                <a:off x="-2" y="-1"/>
                <a:ext cx="360892"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91"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395" name="Forme libre : forme 66"/>
            <p:cNvGrpSpPr/>
            <p:nvPr/>
          </p:nvGrpSpPr>
          <p:grpSpPr>
            <a:xfrm>
              <a:off x="736177" y="1268415"/>
              <a:ext cx="360891" cy="406827"/>
              <a:chOff x="-1" y="0"/>
              <a:chExt cx="360890" cy="406825"/>
            </a:xfrm>
          </p:grpSpPr>
          <p:sp>
            <p:nvSpPr>
              <p:cNvPr id="393" name="Rectángulo"/>
              <p:cNvSpPr/>
              <p:nvPr/>
            </p:nvSpPr>
            <p:spPr>
              <a:xfrm>
                <a:off x="-2" y="-1"/>
                <a:ext cx="360892"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94"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398" name="Forme libre : forme 67"/>
            <p:cNvGrpSpPr/>
            <p:nvPr/>
          </p:nvGrpSpPr>
          <p:grpSpPr>
            <a:xfrm>
              <a:off x="736177" y="855409"/>
              <a:ext cx="360891" cy="406824"/>
              <a:chOff x="-1" y="-1"/>
              <a:chExt cx="360890" cy="406822"/>
            </a:xfrm>
          </p:grpSpPr>
          <p:sp>
            <p:nvSpPr>
              <p:cNvPr id="396" name="Rectángulo"/>
              <p:cNvSpPr/>
              <p:nvPr/>
            </p:nvSpPr>
            <p:spPr>
              <a:xfrm>
                <a:off x="-2" y="-2"/>
                <a:ext cx="360892"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97" name="15…"/>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401" name="Forme libre : forme 68"/>
            <p:cNvGrpSpPr/>
            <p:nvPr/>
          </p:nvGrpSpPr>
          <p:grpSpPr>
            <a:xfrm>
              <a:off x="736177" y="442409"/>
              <a:ext cx="360891" cy="406827"/>
              <a:chOff x="-1" y="0"/>
              <a:chExt cx="360890" cy="406825"/>
            </a:xfrm>
          </p:grpSpPr>
          <p:sp>
            <p:nvSpPr>
              <p:cNvPr id="399" name="Rectángulo"/>
              <p:cNvSpPr/>
              <p:nvPr/>
            </p:nvSpPr>
            <p:spPr>
              <a:xfrm>
                <a:off x="-2" y="-1"/>
                <a:ext cx="360892"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0"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404" name="Forme libre : forme 69"/>
            <p:cNvGrpSpPr/>
            <p:nvPr/>
          </p:nvGrpSpPr>
          <p:grpSpPr>
            <a:xfrm>
              <a:off x="736177" y="29407"/>
              <a:ext cx="360891" cy="406827"/>
              <a:chOff x="-1" y="0"/>
              <a:chExt cx="360890" cy="406825"/>
            </a:xfrm>
          </p:grpSpPr>
          <p:sp>
            <p:nvSpPr>
              <p:cNvPr id="402" name="Rectángulo"/>
              <p:cNvSpPr/>
              <p:nvPr/>
            </p:nvSpPr>
            <p:spPr>
              <a:xfrm>
                <a:off x="-2" y="-1"/>
                <a:ext cx="360892" cy="406827"/>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3"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407" name="Forme libre : forme 70"/>
            <p:cNvGrpSpPr/>
            <p:nvPr/>
          </p:nvGrpSpPr>
          <p:grpSpPr>
            <a:xfrm>
              <a:off x="-2" y="1681416"/>
              <a:ext cx="360891" cy="406827"/>
              <a:chOff x="-1" y="0"/>
              <a:chExt cx="360890" cy="406825"/>
            </a:xfrm>
          </p:grpSpPr>
          <p:sp>
            <p:nvSpPr>
              <p:cNvPr id="405"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6"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410" name="Forme libre : forme 71"/>
            <p:cNvGrpSpPr/>
            <p:nvPr/>
          </p:nvGrpSpPr>
          <p:grpSpPr>
            <a:xfrm>
              <a:off x="-2" y="1268415"/>
              <a:ext cx="360891" cy="406827"/>
              <a:chOff x="-1" y="0"/>
              <a:chExt cx="360890" cy="406825"/>
            </a:xfrm>
          </p:grpSpPr>
          <p:sp>
            <p:nvSpPr>
              <p:cNvPr id="408"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9"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413" name="Forme libre : forme 72"/>
            <p:cNvGrpSpPr/>
            <p:nvPr/>
          </p:nvGrpSpPr>
          <p:grpSpPr>
            <a:xfrm>
              <a:off x="-2" y="855409"/>
              <a:ext cx="360891" cy="406824"/>
              <a:chOff x="-1" y="-1"/>
              <a:chExt cx="360890" cy="406822"/>
            </a:xfrm>
          </p:grpSpPr>
          <p:sp>
            <p:nvSpPr>
              <p:cNvPr id="411"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12" name="46…"/>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416" name="Forme libre : forme 73"/>
            <p:cNvGrpSpPr/>
            <p:nvPr/>
          </p:nvGrpSpPr>
          <p:grpSpPr>
            <a:xfrm>
              <a:off x="-2" y="442409"/>
              <a:ext cx="360891" cy="406827"/>
              <a:chOff x="-1" y="0"/>
              <a:chExt cx="360890" cy="406825"/>
            </a:xfrm>
          </p:grpSpPr>
          <p:sp>
            <p:nvSpPr>
              <p:cNvPr id="414"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15"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419" name="Forme libre : forme 74"/>
            <p:cNvGrpSpPr/>
            <p:nvPr/>
          </p:nvGrpSpPr>
          <p:grpSpPr>
            <a:xfrm>
              <a:off x="0" y="-3"/>
              <a:ext cx="360889" cy="465615"/>
              <a:chOff x="-1" y="-1"/>
              <a:chExt cx="360888" cy="465613"/>
            </a:xfrm>
          </p:grpSpPr>
          <p:sp>
            <p:nvSpPr>
              <p:cNvPr id="417" name="Rectángulo"/>
              <p:cNvSpPr/>
              <p:nvPr/>
            </p:nvSpPr>
            <p:spPr>
              <a:xfrm>
                <a:off x="-2" y="29411"/>
                <a:ext cx="360889" cy="406825"/>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418" name="87…"/>
              <p:cNvSpPr/>
              <p:nvPr/>
            </p:nvSpPr>
            <p:spPr>
              <a:xfrm>
                <a:off x="-2" y="-2"/>
                <a:ext cx="360889"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422" name="Forme libre : forme 75"/>
            <p:cNvGrpSpPr/>
            <p:nvPr/>
          </p:nvGrpSpPr>
          <p:grpSpPr>
            <a:xfrm>
              <a:off x="1104266" y="1681416"/>
              <a:ext cx="360891" cy="406827"/>
              <a:chOff x="-1" y="0"/>
              <a:chExt cx="360890" cy="406825"/>
            </a:xfrm>
          </p:grpSpPr>
          <p:sp>
            <p:nvSpPr>
              <p:cNvPr id="420" name="Rectángulo"/>
              <p:cNvSpPr/>
              <p:nvPr/>
            </p:nvSpPr>
            <p:spPr>
              <a:xfrm>
                <a:off x="-2" y="-1"/>
                <a:ext cx="360892"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21"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425" name="Forme libre : forme 76"/>
            <p:cNvGrpSpPr/>
            <p:nvPr/>
          </p:nvGrpSpPr>
          <p:grpSpPr>
            <a:xfrm>
              <a:off x="1104266" y="1268415"/>
              <a:ext cx="360891" cy="406827"/>
              <a:chOff x="-1" y="0"/>
              <a:chExt cx="360890" cy="406825"/>
            </a:xfrm>
          </p:grpSpPr>
          <p:sp>
            <p:nvSpPr>
              <p:cNvPr id="423" name="Rectángulo"/>
              <p:cNvSpPr/>
              <p:nvPr/>
            </p:nvSpPr>
            <p:spPr>
              <a:xfrm>
                <a:off x="-2" y="-1"/>
                <a:ext cx="360892"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24" name="3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428" name="Forme libre : forme 77"/>
            <p:cNvGrpSpPr/>
            <p:nvPr/>
          </p:nvGrpSpPr>
          <p:grpSpPr>
            <a:xfrm>
              <a:off x="1104266" y="855409"/>
              <a:ext cx="360891" cy="406824"/>
              <a:chOff x="-1" y="-1"/>
              <a:chExt cx="360890" cy="406822"/>
            </a:xfrm>
          </p:grpSpPr>
          <p:sp>
            <p:nvSpPr>
              <p:cNvPr id="426" name="Rectángulo"/>
              <p:cNvSpPr/>
              <p:nvPr/>
            </p:nvSpPr>
            <p:spPr>
              <a:xfrm>
                <a:off x="-2" y="-2"/>
                <a:ext cx="360892"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27" name="2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431" name="Forme libre : forme 78"/>
            <p:cNvGrpSpPr/>
            <p:nvPr/>
          </p:nvGrpSpPr>
          <p:grpSpPr>
            <a:xfrm>
              <a:off x="1104266" y="442409"/>
              <a:ext cx="360891" cy="406827"/>
              <a:chOff x="-1" y="0"/>
              <a:chExt cx="360890" cy="406825"/>
            </a:xfrm>
          </p:grpSpPr>
          <p:sp>
            <p:nvSpPr>
              <p:cNvPr id="429" name="Rectángulo"/>
              <p:cNvSpPr/>
              <p:nvPr/>
            </p:nvSpPr>
            <p:spPr>
              <a:xfrm>
                <a:off x="-2" y="-1"/>
                <a:ext cx="360892"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0"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434" name="Forme libre : forme 79"/>
            <p:cNvGrpSpPr/>
            <p:nvPr/>
          </p:nvGrpSpPr>
          <p:grpSpPr>
            <a:xfrm>
              <a:off x="1104266" y="29407"/>
              <a:ext cx="360891" cy="406827"/>
              <a:chOff x="-1" y="0"/>
              <a:chExt cx="360890" cy="406825"/>
            </a:xfrm>
          </p:grpSpPr>
          <p:sp>
            <p:nvSpPr>
              <p:cNvPr id="432" name="Rectángulo"/>
              <p:cNvSpPr/>
              <p:nvPr/>
            </p:nvSpPr>
            <p:spPr>
              <a:xfrm>
                <a:off x="-2" y="-1"/>
                <a:ext cx="360892" cy="406827"/>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3"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437" name="Forme libre : forme 80"/>
            <p:cNvGrpSpPr/>
            <p:nvPr/>
          </p:nvGrpSpPr>
          <p:grpSpPr>
            <a:xfrm>
              <a:off x="367690" y="1681416"/>
              <a:ext cx="360891" cy="406827"/>
              <a:chOff x="-1" y="0"/>
              <a:chExt cx="360890" cy="406825"/>
            </a:xfrm>
          </p:grpSpPr>
          <p:sp>
            <p:nvSpPr>
              <p:cNvPr id="435" name="Rectángulo"/>
              <p:cNvSpPr/>
              <p:nvPr/>
            </p:nvSpPr>
            <p:spPr>
              <a:xfrm>
                <a:off x="-2" y="-1"/>
                <a:ext cx="360892"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6"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440" name="Forme libre : forme 81"/>
            <p:cNvGrpSpPr/>
            <p:nvPr/>
          </p:nvGrpSpPr>
          <p:grpSpPr>
            <a:xfrm>
              <a:off x="367690" y="1268415"/>
              <a:ext cx="360891" cy="406827"/>
              <a:chOff x="-1" y="0"/>
              <a:chExt cx="360890" cy="406825"/>
            </a:xfrm>
          </p:grpSpPr>
          <p:sp>
            <p:nvSpPr>
              <p:cNvPr id="438" name="Rectángulo"/>
              <p:cNvSpPr/>
              <p:nvPr/>
            </p:nvSpPr>
            <p:spPr>
              <a:xfrm>
                <a:off x="-2" y="-1"/>
                <a:ext cx="360892"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9"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443" name="Forme libre : forme 82"/>
            <p:cNvGrpSpPr/>
            <p:nvPr/>
          </p:nvGrpSpPr>
          <p:grpSpPr>
            <a:xfrm>
              <a:off x="367690" y="855409"/>
              <a:ext cx="360891" cy="406824"/>
              <a:chOff x="-1" y="-1"/>
              <a:chExt cx="360890" cy="406822"/>
            </a:xfrm>
          </p:grpSpPr>
          <p:sp>
            <p:nvSpPr>
              <p:cNvPr id="441" name="Rectángulo"/>
              <p:cNvSpPr/>
              <p:nvPr/>
            </p:nvSpPr>
            <p:spPr>
              <a:xfrm>
                <a:off x="-2" y="-2"/>
                <a:ext cx="360892"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42" name="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446" name="Forme libre : forme 83"/>
            <p:cNvGrpSpPr/>
            <p:nvPr/>
          </p:nvGrpSpPr>
          <p:grpSpPr>
            <a:xfrm>
              <a:off x="367690" y="442409"/>
              <a:ext cx="360891" cy="406827"/>
              <a:chOff x="-1" y="0"/>
              <a:chExt cx="360890" cy="406825"/>
            </a:xfrm>
          </p:grpSpPr>
          <p:sp>
            <p:nvSpPr>
              <p:cNvPr id="444" name="Rectángulo"/>
              <p:cNvSpPr/>
              <p:nvPr/>
            </p:nvSpPr>
            <p:spPr>
              <a:xfrm>
                <a:off x="-2" y="-1"/>
                <a:ext cx="360892"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45"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449" name="Forme libre : forme 84"/>
            <p:cNvGrpSpPr/>
            <p:nvPr/>
          </p:nvGrpSpPr>
          <p:grpSpPr>
            <a:xfrm>
              <a:off x="367690" y="29407"/>
              <a:ext cx="360891" cy="406827"/>
              <a:chOff x="-1" y="0"/>
              <a:chExt cx="360890" cy="406825"/>
            </a:xfrm>
          </p:grpSpPr>
          <p:sp>
            <p:nvSpPr>
              <p:cNvPr id="447" name="Rectángulo"/>
              <p:cNvSpPr/>
              <p:nvPr/>
            </p:nvSpPr>
            <p:spPr>
              <a:xfrm>
                <a:off x="-2" y="-1"/>
                <a:ext cx="360892" cy="406827"/>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48"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451"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452"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453" name="Nivel de texto 1…"/>
          <p:cNvSpPr>
            <a:spLocks noGrp="1"/>
          </p:cNvSpPr>
          <p:nvPr>
            <p:ph type="body" idx="1"/>
          </p:nvPr>
        </p:nvSpPr>
        <p:spPr>
          <a:xfrm>
            <a:off x="404810" y="1447800"/>
            <a:ext cx="11406193" cy="4951651"/>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454" name="Texto del título"/>
          <p:cNvSpPr>
            <a:spLocks noGrp="1"/>
          </p:cNvSpPr>
          <p:nvPr>
            <p:ph type="title"/>
          </p:nvPr>
        </p:nvSpPr>
        <p:spPr>
          <a:xfrm>
            <a:off x="404813" y="179999"/>
            <a:ext cx="8554991" cy="716716"/>
          </a:xfrm>
          <a:prstGeom prst="rect">
            <a:avLst/>
          </a:prstGeom>
        </p:spPr>
        <p:txBody>
          <a:bodyPr anchor="ctr"/>
          <a:lstStyle>
            <a:lvl1pPr>
              <a:defRPr>
                <a:solidFill>
                  <a:schemeClr val="accent2"/>
                </a:solidFill>
              </a:defRPr>
            </a:lvl1pPr>
          </a:lstStyle>
          <a:p>
            <a:r>
              <a:t>Texto del título</a:t>
            </a:r>
          </a:p>
        </p:txBody>
      </p:sp>
      <p:sp>
        <p:nvSpPr>
          <p:cNvPr id="455"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5_Title and Blank slide">
    <p:bg>
      <p:bgPr>
        <a:solidFill>
          <a:srgbClr val="E3E5E8"/>
        </a:solidFill>
        <a:effectLst/>
      </p:bgPr>
    </p:bg>
    <p:spTree>
      <p:nvGrpSpPr>
        <p:cNvPr id="1" name=""/>
        <p:cNvGrpSpPr/>
        <p:nvPr/>
      </p:nvGrpSpPr>
      <p:grpSpPr>
        <a:xfrm>
          <a:off x="0" y="0"/>
          <a:ext cx="0" cy="0"/>
          <a:chOff x="0" y="0"/>
          <a:chExt cx="0" cy="0"/>
        </a:xfrm>
      </p:grpSpPr>
      <p:grpSp>
        <p:nvGrpSpPr>
          <p:cNvPr id="477" name="Group 2"/>
          <p:cNvGrpSpPr/>
          <p:nvPr/>
        </p:nvGrpSpPr>
        <p:grpSpPr>
          <a:xfrm>
            <a:off x="12295873" y="1635"/>
            <a:ext cx="360032" cy="2069199"/>
            <a:chOff x="-2" y="-2"/>
            <a:chExt cx="360031" cy="2069197"/>
          </a:xfrm>
        </p:grpSpPr>
        <p:grpSp>
          <p:nvGrpSpPr>
            <p:cNvPr id="464" name="Rectangle 10"/>
            <p:cNvGrpSpPr/>
            <p:nvPr/>
          </p:nvGrpSpPr>
          <p:grpSpPr>
            <a:xfrm>
              <a:off x="-3" y="-3"/>
              <a:ext cx="360033" cy="406824"/>
              <a:chOff x="-1" y="-1"/>
              <a:chExt cx="360031" cy="406822"/>
            </a:xfrm>
          </p:grpSpPr>
          <p:sp>
            <p:nvSpPr>
              <p:cNvPr id="462" name="Rectángulo"/>
              <p:cNvSpPr/>
              <p:nvPr/>
            </p:nvSpPr>
            <p:spPr>
              <a:xfrm>
                <a:off x="-2" y="-2"/>
                <a:ext cx="360032" cy="406824"/>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63" name="1…"/>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467" name="Rectangle 11"/>
            <p:cNvGrpSpPr/>
            <p:nvPr/>
          </p:nvGrpSpPr>
          <p:grpSpPr>
            <a:xfrm>
              <a:off x="-3" y="417414"/>
              <a:ext cx="360033" cy="406824"/>
              <a:chOff x="-1" y="-1"/>
              <a:chExt cx="360031" cy="406822"/>
            </a:xfrm>
          </p:grpSpPr>
          <p:sp>
            <p:nvSpPr>
              <p:cNvPr id="465" name="Rectángulo"/>
              <p:cNvSpPr/>
              <p:nvPr/>
            </p:nvSpPr>
            <p:spPr>
              <a:xfrm>
                <a:off x="-2" y="-2"/>
                <a:ext cx="36003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66" name="18…"/>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470" name="Rectangle 12"/>
            <p:cNvGrpSpPr/>
            <p:nvPr/>
          </p:nvGrpSpPr>
          <p:grpSpPr>
            <a:xfrm>
              <a:off x="-3" y="834826"/>
              <a:ext cx="360033" cy="406824"/>
              <a:chOff x="-1" y="-1"/>
              <a:chExt cx="360031" cy="406822"/>
            </a:xfrm>
          </p:grpSpPr>
          <p:sp>
            <p:nvSpPr>
              <p:cNvPr id="468" name="Rectángulo"/>
              <p:cNvSpPr/>
              <p:nvPr/>
            </p:nvSpPr>
            <p:spPr>
              <a:xfrm>
                <a:off x="-2" y="-2"/>
                <a:ext cx="36003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69" name="43…"/>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473" name="Rectangle 13"/>
            <p:cNvGrpSpPr/>
            <p:nvPr/>
          </p:nvGrpSpPr>
          <p:grpSpPr>
            <a:xfrm>
              <a:off x="-3" y="1248249"/>
              <a:ext cx="360033" cy="406824"/>
              <a:chOff x="-1" y="-1"/>
              <a:chExt cx="360031" cy="406822"/>
            </a:xfrm>
          </p:grpSpPr>
          <p:sp>
            <p:nvSpPr>
              <p:cNvPr id="471" name="Rectángulo"/>
              <p:cNvSpPr/>
              <p:nvPr/>
            </p:nvSpPr>
            <p:spPr>
              <a:xfrm>
                <a:off x="-2" y="-2"/>
                <a:ext cx="360032" cy="406824"/>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72" name="39…"/>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476" name="Rectangle 62"/>
            <p:cNvGrpSpPr/>
            <p:nvPr/>
          </p:nvGrpSpPr>
          <p:grpSpPr>
            <a:xfrm>
              <a:off x="-3" y="1662372"/>
              <a:ext cx="360033" cy="406824"/>
              <a:chOff x="-1" y="-1"/>
              <a:chExt cx="360031" cy="406822"/>
            </a:xfrm>
          </p:grpSpPr>
          <p:sp>
            <p:nvSpPr>
              <p:cNvPr id="474" name="Rectángulo"/>
              <p:cNvSpPr/>
              <p:nvPr/>
            </p:nvSpPr>
            <p:spPr>
              <a:xfrm>
                <a:off x="-2" y="-2"/>
                <a:ext cx="36003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475" name="236…"/>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538" name="Groupe 4095"/>
          <p:cNvGrpSpPr/>
          <p:nvPr/>
        </p:nvGrpSpPr>
        <p:grpSpPr>
          <a:xfrm>
            <a:off x="12295870" y="4289224"/>
            <a:ext cx="1463023" cy="2058834"/>
            <a:chOff x="-1" y="-2"/>
            <a:chExt cx="1463021" cy="2058833"/>
          </a:xfrm>
        </p:grpSpPr>
        <p:grpSp>
          <p:nvGrpSpPr>
            <p:cNvPr id="480" name="Forme libre : forme 40"/>
            <p:cNvGrpSpPr/>
            <p:nvPr/>
          </p:nvGrpSpPr>
          <p:grpSpPr>
            <a:xfrm>
              <a:off x="367686" y="1652005"/>
              <a:ext cx="360025" cy="406827"/>
              <a:chOff x="-1" y="0"/>
              <a:chExt cx="360024" cy="406825"/>
            </a:xfrm>
          </p:grpSpPr>
          <p:sp>
            <p:nvSpPr>
              <p:cNvPr id="478" name="Rectángulo"/>
              <p:cNvSpPr/>
              <p:nvPr/>
            </p:nvSpPr>
            <p:spPr>
              <a:xfrm>
                <a:off x="-2"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79"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483" name="Forme libre : forme 41"/>
            <p:cNvGrpSpPr/>
            <p:nvPr/>
          </p:nvGrpSpPr>
          <p:grpSpPr>
            <a:xfrm>
              <a:off x="367686" y="1239005"/>
              <a:ext cx="360025" cy="406827"/>
              <a:chOff x="-1" y="0"/>
              <a:chExt cx="360024" cy="406825"/>
            </a:xfrm>
          </p:grpSpPr>
          <p:sp>
            <p:nvSpPr>
              <p:cNvPr id="481" name="Rectángulo"/>
              <p:cNvSpPr/>
              <p:nvPr/>
            </p:nvSpPr>
            <p:spPr>
              <a:xfrm>
                <a:off x="-2"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82"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486" name="Forme libre : forme 42"/>
            <p:cNvGrpSpPr/>
            <p:nvPr/>
          </p:nvGrpSpPr>
          <p:grpSpPr>
            <a:xfrm>
              <a:off x="367686" y="826003"/>
              <a:ext cx="360025" cy="406827"/>
              <a:chOff x="-1" y="0"/>
              <a:chExt cx="360024" cy="406825"/>
            </a:xfrm>
          </p:grpSpPr>
          <p:sp>
            <p:nvSpPr>
              <p:cNvPr id="484" name="Rectángulo"/>
              <p:cNvSpPr/>
              <p:nvPr/>
            </p:nvSpPr>
            <p:spPr>
              <a:xfrm>
                <a:off x="-2"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8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489" name="Forme libre : forme 43"/>
            <p:cNvGrpSpPr/>
            <p:nvPr/>
          </p:nvGrpSpPr>
          <p:grpSpPr>
            <a:xfrm>
              <a:off x="367686" y="413003"/>
              <a:ext cx="360025" cy="406827"/>
              <a:chOff x="-1" y="0"/>
              <a:chExt cx="360024" cy="406825"/>
            </a:xfrm>
          </p:grpSpPr>
          <p:sp>
            <p:nvSpPr>
              <p:cNvPr id="487" name="Rectángulo"/>
              <p:cNvSpPr/>
              <p:nvPr/>
            </p:nvSpPr>
            <p:spPr>
              <a:xfrm>
                <a:off x="-2"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8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492" name="Forme libre : forme 44"/>
            <p:cNvGrpSpPr/>
            <p:nvPr/>
          </p:nvGrpSpPr>
          <p:grpSpPr>
            <a:xfrm>
              <a:off x="367686" y="-3"/>
              <a:ext cx="360025" cy="406824"/>
              <a:chOff x="-1" y="-1"/>
              <a:chExt cx="360024" cy="406822"/>
            </a:xfrm>
          </p:grpSpPr>
          <p:sp>
            <p:nvSpPr>
              <p:cNvPr id="490" name="Rectángulo"/>
              <p:cNvSpPr/>
              <p:nvPr/>
            </p:nvSpPr>
            <p:spPr>
              <a:xfrm>
                <a:off x="-2"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495" name="Forme libre : forme 45"/>
            <p:cNvGrpSpPr/>
            <p:nvPr/>
          </p:nvGrpSpPr>
          <p:grpSpPr>
            <a:xfrm>
              <a:off x="736171" y="1652005"/>
              <a:ext cx="360023" cy="406827"/>
              <a:chOff x="0" y="0"/>
              <a:chExt cx="360021" cy="406825"/>
            </a:xfrm>
          </p:grpSpPr>
          <p:sp>
            <p:nvSpPr>
              <p:cNvPr id="493" name="Rectángulo"/>
              <p:cNvSpPr/>
              <p:nvPr/>
            </p:nvSpPr>
            <p:spPr>
              <a:xfrm>
                <a:off x="-1" y="-1"/>
                <a:ext cx="360022"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4" name="66…"/>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498" name="Forme libre : forme 46"/>
            <p:cNvGrpSpPr/>
            <p:nvPr/>
          </p:nvGrpSpPr>
          <p:grpSpPr>
            <a:xfrm>
              <a:off x="736171" y="1239005"/>
              <a:ext cx="360023" cy="406827"/>
              <a:chOff x="0" y="0"/>
              <a:chExt cx="360021" cy="406825"/>
            </a:xfrm>
          </p:grpSpPr>
          <p:sp>
            <p:nvSpPr>
              <p:cNvPr id="496" name="Rectángulo"/>
              <p:cNvSpPr/>
              <p:nvPr/>
            </p:nvSpPr>
            <p:spPr>
              <a:xfrm>
                <a:off x="-1" y="-1"/>
                <a:ext cx="360022"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7" name="89…"/>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501" name="Forme libre : forme 47"/>
            <p:cNvGrpSpPr/>
            <p:nvPr/>
          </p:nvGrpSpPr>
          <p:grpSpPr>
            <a:xfrm>
              <a:off x="736171" y="826003"/>
              <a:ext cx="360023" cy="406827"/>
              <a:chOff x="0" y="0"/>
              <a:chExt cx="360021" cy="406825"/>
            </a:xfrm>
          </p:grpSpPr>
          <p:sp>
            <p:nvSpPr>
              <p:cNvPr id="499" name="Rectángulo"/>
              <p:cNvSpPr/>
              <p:nvPr/>
            </p:nvSpPr>
            <p:spPr>
              <a:xfrm>
                <a:off x="-1" y="-1"/>
                <a:ext cx="360022"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0" name="117…"/>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504" name="Forme libre : forme 48"/>
            <p:cNvGrpSpPr/>
            <p:nvPr/>
          </p:nvGrpSpPr>
          <p:grpSpPr>
            <a:xfrm>
              <a:off x="736171" y="413003"/>
              <a:ext cx="360023" cy="406827"/>
              <a:chOff x="0" y="0"/>
              <a:chExt cx="360021" cy="406825"/>
            </a:xfrm>
          </p:grpSpPr>
          <p:sp>
            <p:nvSpPr>
              <p:cNvPr id="502" name="Rectángulo"/>
              <p:cNvSpPr/>
              <p:nvPr/>
            </p:nvSpPr>
            <p:spPr>
              <a:xfrm>
                <a:off x="-1" y="-1"/>
                <a:ext cx="360022"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3" name="128…"/>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507" name="Forme libre : forme 49"/>
            <p:cNvGrpSpPr/>
            <p:nvPr/>
          </p:nvGrpSpPr>
          <p:grpSpPr>
            <a:xfrm>
              <a:off x="736171" y="-3"/>
              <a:ext cx="360023" cy="406824"/>
              <a:chOff x="0" y="-1"/>
              <a:chExt cx="360021" cy="406822"/>
            </a:xfrm>
          </p:grpSpPr>
          <p:sp>
            <p:nvSpPr>
              <p:cNvPr id="505" name="Rectángulo"/>
              <p:cNvSpPr/>
              <p:nvPr/>
            </p:nvSpPr>
            <p:spPr>
              <a:xfrm>
                <a:off x="-1" y="-2"/>
                <a:ext cx="360022"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6" name="158…"/>
              <p:cNvSpPr/>
              <p:nvPr/>
            </p:nvSpPr>
            <p:spPr>
              <a:xfrm>
                <a:off x="-1" y="16441"/>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510" name="Forme libre : forme 50"/>
            <p:cNvGrpSpPr/>
            <p:nvPr/>
          </p:nvGrpSpPr>
          <p:grpSpPr>
            <a:xfrm>
              <a:off x="1102995" y="1652005"/>
              <a:ext cx="360025" cy="406827"/>
              <a:chOff x="-1" y="0"/>
              <a:chExt cx="360024" cy="406825"/>
            </a:xfrm>
          </p:grpSpPr>
          <p:sp>
            <p:nvSpPr>
              <p:cNvPr id="508" name="Rectángulo"/>
              <p:cNvSpPr/>
              <p:nvPr/>
            </p:nvSpPr>
            <p:spPr>
              <a:xfrm>
                <a:off x="-2"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09" name="16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513" name="Forme libre : forme 51"/>
            <p:cNvGrpSpPr/>
            <p:nvPr/>
          </p:nvGrpSpPr>
          <p:grpSpPr>
            <a:xfrm>
              <a:off x="1102995" y="1239005"/>
              <a:ext cx="360025" cy="406827"/>
              <a:chOff x="-1" y="0"/>
              <a:chExt cx="360024" cy="406825"/>
            </a:xfrm>
          </p:grpSpPr>
          <p:sp>
            <p:nvSpPr>
              <p:cNvPr id="511" name="Rectángulo"/>
              <p:cNvSpPr/>
              <p:nvPr/>
            </p:nvSpPr>
            <p:spPr>
              <a:xfrm>
                <a:off x="-2"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12" name="227…"/>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516" name="Forme libre : forme 52"/>
            <p:cNvGrpSpPr/>
            <p:nvPr/>
          </p:nvGrpSpPr>
          <p:grpSpPr>
            <a:xfrm>
              <a:off x="1102995" y="826003"/>
              <a:ext cx="360025" cy="406827"/>
              <a:chOff x="-1" y="0"/>
              <a:chExt cx="360024" cy="406825"/>
            </a:xfrm>
          </p:grpSpPr>
          <p:sp>
            <p:nvSpPr>
              <p:cNvPr id="514" name="Rectángulo"/>
              <p:cNvSpPr/>
              <p:nvPr/>
            </p:nvSpPr>
            <p:spPr>
              <a:xfrm>
                <a:off x="-2"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15"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519" name="Forme libre : forme 53"/>
            <p:cNvGrpSpPr/>
            <p:nvPr/>
          </p:nvGrpSpPr>
          <p:grpSpPr>
            <a:xfrm>
              <a:off x="1102995" y="413003"/>
              <a:ext cx="360025" cy="406827"/>
              <a:chOff x="-1" y="0"/>
              <a:chExt cx="360024" cy="406825"/>
            </a:xfrm>
          </p:grpSpPr>
          <p:sp>
            <p:nvSpPr>
              <p:cNvPr id="517" name="Rectángulo"/>
              <p:cNvSpPr/>
              <p:nvPr/>
            </p:nvSpPr>
            <p:spPr>
              <a:xfrm>
                <a:off x="-2"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1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522" name="Forme libre : forme 54"/>
            <p:cNvGrpSpPr/>
            <p:nvPr/>
          </p:nvGrpSpPr>
          <p:grpSpPr>
            <a:xfrm>
              <a:off x="1102995" y="-3"/>
              <a:ext cx="360025" cy="406824"/>
              <a:chOff x="-1" y="-1"/>
              <a:chExt cx="360024" cy="406822"/>
            </a:xfrm>
          </p:grpSpPr>
          <p:sp>
            <p:nvSpPr>
              <p:cNvPr id="520" name="Rectángulo"/>
              <p:cNvSpPr/>
              <p:nvPr/>
            </p:nvSpPr>
            <p:spPr>
              <a:xfrm>
                <a:off x="-2"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1"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525" name="Forme libre : forme 55"/>
            <p:cNvGrpSpPr/>
            <p:nvPr/>
          </p:nvGrpSpPr>
          <p:grpSpPr>
            <a:xfrm>
              <a:off x="-2" y="1652005"/>
              <a:ext cx="360025" cy="406827"/>
              <a:chOff x="-1" y="0"/>
              <a:chExt cx="360024" cy="406825"/>
            </a:xfrm>
          </p:grpSpPr>
          <p:sp>
            <p:nvSpPr>
              <p:cNvPr id="523" name="Rectángulo"/>
              <p:cNvSpPr/>
              <p:nvPr/>
            </p:nvSpPr>
            <p:spPr>
              <a:xfrm>
                <a:off x="-2" y="-1"/>
                <a:ext cx="360025"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4" name="12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528" name="Forme libre : forme 56"/>
            <p:cNvGrpSpPr/>
            <p:nvPr/>
          </p:nvGrpSpPr>
          <p:grpSpPr>
            <a:xfrm>
              <a:off x="-2" y="1239005"/>
              <a:ext cx="360025" cy="406827"/>
              <a:chOff x="-1" y="0"/>
              <a:chExt cx="360024" cy="406825"/>
            </a:xfrm>
          </p:grpSpPr>
          <p:sp>
            <p:nvSpPr>
              <p:cNvPr id="526" name="Rectángulo"/>
              <p:cNvSpPr/>
              <p:nvPr/>
            </p:nvSpPr>
            <p:spPr>
              <a:xfrm>
                <a:off x="-2" y="-1"/>
                <a:ext cx="360025"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7" name="161…"/>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531" name="Forme libre : forme 57"/>
            <p:cNvGrpSpPr/>
            <p:nvPr/>
          </p:nvGrpSpPr>
          <p:grpSpPr>
            <a:xfrm>
              <a:off x="-2" y="826003"/>
              <a:ext cx="360025" cy="406827"/>
              <a:chOff x="-1" y="0"/>
              <a:chExt cx="360024" cy="406825"/>
            </a:xfrm>
          </p:grpSpPr>
          <p:sp>
            <p:nvSpPr>
              <p:cNvPr id="529" name="Rectángulo"/>
              <p:cNvSpPr/>
              <p:nvPr/>
            </p:nvSpPr>
            <p:spPr>
              <a:xfrm>
                <a:off x="-2" y="-1"/>
                <a:ext cx="360025"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30" name="18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534" name="Forme libre : forme 58"/>
            <p:cNvGrpSpPr/>
            <p:nvPr/>
          </p:nvGrpSpPr>
          <p:grpSpPr>
            <a:xfrm>
              <a:off x="-2" y="413003"/>
              <a:ext cx="360025" cy="406827"/>
              <a:chOff x="-1" y="0"/>
              <a:chExt cx="360024" cy="406825"/>
            </a:xfrm>
          </p:grpSpPr>
          <p:sp>
            <p:nvSpPr>
              <p:cNvPr id="532" name="Rectángulo"/>
              <p:cNvSpPr/>
              <p:nvPr/>
            </p:nvSpPr>
            <p:spPr>
              <a:xfrm>
                <a:off x="-2" y="-1"/>
                <a:ext cx="360025"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33" name="20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537" name="Forme libre : forme 59"/>
            <p:cNvGrpSpPr/>
            <p:nvPr/>
          </p:nvGrpSpPr>
          <p:grpSpPr>
            <a:xfrm>
              <a:off x="-2" y="1052"/>
              <a:ext cx="360025" cy="406824"/>
              <a:chOff x="-1" y="-1"/>
              <a:chExt cx="360024" cy="406822"/>
            </a:xfrm>
          </p:grpSpPr>
          <p:sp>
            <p:nvSpPr>
              <p:cNvPr id="535" name="Rectángulo"/>
              <p:cNvSpPr/>
              <p:nvPr/>
            </p:nvSpPr>
            <p:spPr>
              <a:xfrm>
                <a:off x="-2" y="-2"/>
                <a:ext cx="360025"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36" name="229…"/>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539" name="Rectangle 60"/>
          <p:cNvSpPr/>
          <p:nvPr/>
        </p:nvSpPr>
        <p:spPr>
          <a:xfrm>
            <a:off x="12295891" y="6412526"/>
            <a:ext cx="2545099"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600" name="Groupe 4096"/>
          <p:cNvGrpSpPr/>
          <p:nvPr/>
        </p:nvGrpSpPr>
        <p:grpSpPr>
          <a:xfrm>
            <a:off x="12295870" y="2135248"/>
            <a:ext cx="1465160" cy="2088245"/>
            <a:chOff x="-1" y="-2"/>
            <a:chExt cx="1465158" cy="2088244"/>
          </a:xfrm>
        </p:grpSpPr>
        <p:grpSp>
          <p:nvGrpSpPr>
            <p:cNvPr id="542" name="Forme libre : forme 65"/>
            <p:cNvGrpSpPr/>
            <p:nvPr/>
          </p:nvGrpSpPr>
          <p:grpSpPr>
            <a:xfrm>
              <a:off x="736177" y="1681416"/>
              <a:ext cx="360891" cy="406827"/>
              <a:chOff x="-1" y="0"/>
              <a:chExt cx="360890" cy="406825"/>
            </a:xfrm>
          </p:grpSpPr>
          <p:sp>
            <p:nvSpPr>
              <p:cNvPr id="540" name="Rectángulo"/>
              <p:cNvSpPr/>
              <p:nvPr/>
            </p:nvSpPr>
            <p:spPr>
              <a:xfrm>
                <a:off x="-2" y="-1"/>
                <a:ext cx="360892"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41"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545" name="Forme libre : forme 66"/>
            <p:cNvGrpSpPr/>
            <p:nvPr/>
          </p:nvGrpSpPr>
          <p:grpSpPr>
            <a:xfrm>
              <a:off x="736177" y="1268415"/>
              <a:ext cx="360891" cy="406827"/>
              <a:chOff x="-1" y="0"/>
              <a:chExt cx="360890" cy="406825"/>
            </a:xfrm>
          </p:grpSpPr>
          <p:sp>
            <p:nvSpPr>
              <p:cNvPr id="543" name="Rectángulo"/>
              <p:cNvSpPr/>
              <p:nvPr/>
            </p:nvSpPr>
            <p:spPr>
              <a:xfrm>
                <a:off x="-2" y="-1"/>
                <a:ext cx="360892"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44"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548" name="Forme libre : forme 67"/>
            <p:cNvGrpSpPr/>
            <p:nvPr/>
          </p:nvGrpSpPr>
          <p:grpSpPr>
            <a:xfrm>
              <a:off x="736177" y="855409"/>
              <a:ext cx="360891" cy="406824"/>
              <a:chOff x="-1" y="-1"/>
              <a:chExt cx="360890" cy="406822"/>
            </a:xfrm>
          </p:grpSpPr>
          <p:sp>
            <p:nvSpPr>
              <p:cNvPr id="546" name="Rectángulo"/>
              <p:cNvSpPr/>
              <p:nvPr/>
            </p:nvSpPr>
            <p:spPr>
              <a:xfrm>
                <a:off x="-2" y="-2"/>
                <a:ext cx="360892"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47" name="15…"/>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551" name="Forme libre : forme 68"/>
            <p:cNvGrpSpPr/>
            <p:nvPr/>
          </p:nvGrpSpPr>
          <p:grpSpPr>
            <a:xfrm>
              <a:off x="736177" y="442409"/>
              <a:ext cx="360891" cy="406827"/>
              <a:chOff x="-1" y="0"/>
              <a:chExt cx="360890" cy="406825"/>
            </a:xfrm>
          </p:grpSpPr>
          <p:sp>
            <p:nvSpPr>
              <p:cNvPr id="549" name="Rectángulo"/>
              <p:cNvSpPr/>
              <p:nvPr/>
            </p:nvSpPr>
            <p:spPr>
              <a:xfrm>
                <a:off x="-2" y="-1"/>
                <a:ext cx="360892"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0"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554" name="Forme libre : forme 69"/>
            <p:cNvGrpSpPr/>
            <p:nvPr/>
          </p:nvGrpSpPr>
          <p:grpSpPr>
            <a:xfrm>
              <a:off x="736177" y="29407"/>
              <a:ext cx="360891" cy="406827"/>
              <a:chOff x="-1" y="0"/>
              <a:chExt cx="360890" cy="406825"/>
            </a:xfrm>
          </p:grpSpPr>
          <p:sp>
            <p:nvSpPr>
              <p:cNvPr id="552" name="Rectángulo"/>
              <p:cNvSpPr/>
              <p:nvPr/>
            </p:nvSpPr>
            <p:spPr>
              <a:xfrm>
                <a:off x="-2" y="-1"/>
                <a:ext cx="360892" cy="406827"/>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3"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557" name="Forme libre : forme 70"/>
            <p:cNvGrpSpPr/>
            <p:nvPr/>
          </p:nvGrpSpPr>
          <p:grpSpPr>
            <a:xfrm>
              <a:off x="-2" y="1681416"/>
              <a:ext cx="360891" cy="406827"/>
              <a:chOff x="-1" y="0"/>
              <a:chExt cx="360890" cy="406825"/>
            </a:xfrm>
          </p:grpSpPr>
          <p:sp>
            <p:nvSpPr>
              <p:cNvPr id="555"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6"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560" name="Forme libre : forme 71"/>
            <p:cNvGrpSpPr/>
            <p:nvPr/>
          </p:nvGrpSpPr>
          <p:grpSpPr>
            <a:xfrm>
              <a:off x="-2" y="1268415"/>
              <a:ext cx="360891" cy="406827"/>
              <a:chOff x="-1" y="0"/>
              <a:chExt cx="360890" cy="406825"/>
            </a:xfrm>
          </p:grpSpPr>
          <p:sp>
            <p:nvSpPr>
              <p:cNvPr id="558"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9"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563" name="Forme libre : forme 72"/>
            <p:cNvGrpSpPr/>
            <p:nvPr/>
          </p:nvGrpSpPr>
          <p:grpSpPr>
            <a:xfrm>
              <a:off x="-2" y="855409"/>
              <a:ext cx="360891" cy="406824"/>
              <a:chOff x="-1" y="-1"/>
              <a:chExt cx="360890" cy="406822"/>
            </a:xfrm>
          </p:grpSpPr>
          <p:sp>
            <p:nvSpPr>
              <p:cNvPr id="561"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62" name="46…"/>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566" name="Forme libre : forme 73"/>
            <p:cNvGrpSpPr/>
            <p:nvPr/>
          </p:nvGrpSpPr>
          <p:grpSpPr>
            <a:xfrm>
              <a:off x="-2" y="442409"/>
              <a:ext cx="360891" cy="406827"/>
              <a:chOff x="-1" y="0"/>
              <a:chExt cx="360890" cy="406825"/>
            </a:xfrm>
          </p:grpSpPr>
          <p:sp>
            <p:nvSpPr>
              <p:cNvPr id="564"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65"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569" name="Forme libre : forme 74"/>
            <p:cNvGrpSpPr/>
            <p:nvPr/>
          </p:nvGrpSpPr>
          <p:grpSpPr>
            <a:xfrm>
              <a:off x="0" y="-3"/>
              <a:ext cx="360889" cy="465615"/>
              <a:chOff x="-1" y="-1"/>
              <a:chExt cx="360888" cy="465613"/>
            </a:xfrm>
          </p:grpSpPr>
          <p:sp>
            <p:nvSpPr>
              <p:cNvPr id="567" name="Rectángulo"/>
              <p:cNvSpPr/>
              <p:nvPr/>
            </p:nvSpPr>
            <p:spPr>
              <a:xfrm>
                <a:off x="-2" y="29411"/>
                <a:ext cx="360889" cy="406825"/>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568" name="87…"/>
              <p:cNvSpPr/>
              <p:nvPr/>
            </p:nvSpPr>
            <p:spPr>
              <a:xfrm>
                <a:off x="-2" y="-2"/>
                <a:ext cx="360889"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572" name="Forme libre : forme 75"/>
            <p:cNvGrpSpPr/>
            <p:nvPr/>
          </p:nvGrpSpPr>
          <p:grpSpPr>
            <a:xfrm>
              <a:off x="1104266" y="1681416"/>
              <a:ext cx="360891" cy="406827"/>
              <a:chOff x="-1" y="0"/>
              <a:chExt cx="360890" cy="406825"/>
            </a:xfrm>
          </p:grpSpPr>
          <p:sp>
            <p:nvSpPr>
              <p:cNvPr id="570" name="Rectángulo"/>
              <p:cNvSpPr/>
              <p:nvPr/>
            </p:nvSpPr>
            <p:spPr>
              <a:xfrm>
                <a:off x="-2" y="-1"/>
                <a:ext cx="360892"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71"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575" name="Forme libre : forme 76"/>
            <p:cNvGrpSpPr/>
            <p:nvPr/>
          </p:nvGrpSpPr>
          <p:grpSpPr>
            <a:xfrm>
              <a:off x="1104266" y="1268415"/>
              <a:ext cx="360891" cy="406827"/>
              <a:chOff x="-1" y="0"/>
              <a:chExt cx="360890" cy="406825"/>
            </a:xfrm>
          </p:grpSpPr>
          <p:sp>
            <p:nvSpPr>
              <p:cNvPr id="573" name="Rectángulo"/>
              <p:cNvSpPr/>
              <p:nvPr/>
            </p:nvSpPr>
            <p:spPr>
              <a:xfrm>
                <a:off x="-2" y="-1"/>
                <a:ext cx="360892"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74" name="3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578" name="Forme libre : forme 77"/>
            <p:cNvGrpSpPr/>
            <p:nvPr/>
          </p:nvGrpSpPr>
          <p:grpSpPr>
            <a:xfrm>
              <a:off x="1104266" y="855409"/>
              <a:ext cx="360891" cy="406824"/>
              <a:chOff x="-1" y="-1"/>
              <a:chExt cx="360890" cy="406822"/>
            </a:xfrm>
          </p:grpSpPr>
          <p:sp>
            <p:nvSpPr>
              <p:cNvPr id="576" name="Rectángulo"/>
              <p:cNvSpPr/>
              <p:nvPr/>
            </p:nvSpPr>
            <p:spPr>
              <a:xfrm>
                <a:off x="-2" y="-2"/>
                <a:ext cx="360892"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77" name="2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581" name="Forme libre : forme 78"/>
            <p:cNvGrpSpPr/>
            <p:nvPr/>
          </p:nvGrpSpPr>
          <p:grpSpPr>
            <a:xfrm>
              <a:off x="1104266" y="442409"/>
              <a:ext cx="360891" cy="406827"/>
              <a:chOff x="-1" y="0"/>
              <a:chExt cx="360890" cy="406825"/>
            </a:xfrm>
          </p:grpSpPr>
          <p:sp>
            <p:nvSpPr>
              <p:cNvPr id="579" name="Rectángulo"/>
              <p:cNvSpPr/>
              <p:nvPr/>
            </p:nvSpPr>
            <p:spPr>
              <a:xfrm>
                <a:off x="-2" y="-1"/>
                <a:ext cx="360892"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0"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584" name="Forme libre : forme 79"/>
            <p:cNvGrpSpPr/>
            <p:nvPr/>
          </p:nvGrpSpPr>
          <p:grpSpPr>
            <a:xfrm>
              <a:off x="1104266" y="29407"/>
              <a:ext cx="360891" cy="406827"/>
              <a:chOff x="-1" y="0"/>
              <a:chExt cx="360890" cy="406825"/>
            </a:xfrm>
          </p:grpSpPr>
          <p:sp>
            <p:nvSpPr>
              <p:cNvPr id="582" name="Rectángulo"/>
              <p:cNvSpPr/>
              <p:nvPr/>
            </p:nvSpPr>
            <p:spPr>
              <a:xfrm>
                <a:off x="-2" y="-1"/>
                <a:ext cx="360892" cy="406827"/>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3"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587" name="Forme libre : forme 80"/>
            <p:cNvGrpSpPr/>
            <p:nvPr/>
          </p:nvGrpSpPr>
          <p:grpSpPr>
            <a:xfrm>
              <a:off x="367690" y="1681416"/>
              <a:ext cx="360891" cy="406827"/>
              <a:chOff x="-1" y="0"/>
              <a:chExt cx="360890" cy="406825"/>
            </a:xfrm>
          </p:grpSpPr>
          <p:sp>
            <p:nvSpPr>
              <p:cNvPr id="585" name="Rectángulo"/>
              <p:cNvSpPr/>
              <p:nvPr/>
            </p:nvSpPr>
            <p:spPr>
              <a:xfrm>
                <a:off x="-2" y="-1"/>
                <a:ext cx="360892"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6"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590" name="Forme libre : forme 81"/>
            <p:cNvGrpSpPr/>
            <p:nvPr/>
          </p:nvGrpSpPr>
          <p:grpSpPr>
            <a:xfrm>
              <a:off x="367690" y="1268415"/>
              <a:ext cx="360891" cy="406827"/>
              <a:chOff x="-1" y="0"/>
              <a:chExt cx="360890" cy="406825"/>
            </a:xfrm>
          </p:grpSpPr>
          <p:sp>
            <p:nvSpPr>
              <p:cNvPr id="588" name="Rectángulo"/>
              <p:cNvSpPr/>
              <p:nvPr/>
            </p:nvSpPr>
            <p:spPr>
              <a:xfrm>
                <a:off x="-2" y="-1"/>
                <a:ext cx="360892"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9"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593" name="Forme libre : forme 82"/>
            <p:cNvGrpSpPr/>
            <p:nvPr/>
          </p:nvGrpSpPr>
          <p:grpSpPr>
            <a:xfrm>
              <a:off x="367690" y="855409"/>
              <a:ext cx="360891" cy="406824"/>
              <a:chOff x="-1" y="-1"/>
              <a:chExt cx="360890" cy="406822"/>
            </a:xfrm>
          </p:grpSpPr>
          <p:sp>
            <p:nvSpPr>
              <p:cNvPr id="591" name="Rectángulo"/>
              <p:cNvSpPr/>
              <p:nvPr/>
            </p:nvSpPr>
            <p:spPr>
              <a:xfrm>
                <a:off x="-2" y="-2"/>
                <a:ext cx="360892"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92" name="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596" name="Forme libre : forme 83"/>
            <p:cNvGrpSpPr/>
            <p:nvPr/>
          </p:nvGrpSpPr>
          <p:grpSpPr>
            <a:xfrm>
              <a:off x="367690" y="442409"/>
              <a:ext cx="360891" cy="406827"/>
              <a:chOff x="-1" y="0"/>
              <a:chExt cx="360890" cy="406825"/>
            </a:xfrm>
          </p:grpSpPr>
          <p:sp>
            <p:nvSpPr>
              <p:cNvPr id="594" name="Rectángulo"/>
              <p:cNvSpPr/>
              <p:nvPr/>
            </p:nvSpPr>
            <p:spPr>
              <a:xfrm>
                <a:off x="-2" y="-1"/>
                <a:ext cx="360892"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95"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599" name="Forme libre : forme 84"/>
            <p:cNvGrpSpPr/>
            <p:nvPr/>
          </p:nvGrpSpPr>
          <p:grpSpPr>
            <a:xfrm>
              <a:off x="367690" y="29407"/>
              <a:ext cx="360891" cy="406827"/>
              <a:chOff x="-1" y="0"/>
              <a:chExt cx="360890" cy="406825"/>
            </a:xfrm>
          </p:grpSpPr>
          <p:sp>
            <p:nvSpPr>
              <p:cNvPr id="597" name="Rectángulo"/>
              <p:cNvSpPr/>
              <p:nvPr/>
            </p:nvSpPr>
            <p:spPr>
              <a:xfrm>
                <a:off x="-2" y="-1"/>
                <a:ext cx="360892" cy="406827"/>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98"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601"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602"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603" name="Texto del título"/>
          <p:cNvSpPr>
            <a:spLocks noGrp="1"/>
          </p:cNvSpPr>
          <p:nvPr>
            <p:ph type="title"/>
          </p:nvPr>
        </p:nvSpPr>
        <p:spPr>
          <a:xfrm>
            <a:off x="404813" y="179999"/>
            <a:ext cx="8554991" cy="716716"/>
          </a:xfrm>
          <a:prstGeom prst="rect">
            <a:avLst/>
          </a:prstGeom>
        </p:spPr>
        <p:txBody>
          <a:bodyPr anchor="ctr"/>
          <a:lstStyle>
            <a:lvl1pPr>
              <a:defRPr>
                <a:solidFill>
                  <a:schemeClr val="accent2"/>
                </a:solidFill>
              </a:defRPr>
            </a:lvl1pPr>
          </a:lstStyle>
          <a:p>
            <a:r>
              <a:t>Texto del título</a:t>
            </a:r>
          </a:p>
        </p:txBody>
      </p:sp>
      <p:sp>
        <p:nvSpPr>
          <p:cNvPr id="604"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6_Title and Blank slide Dark">
    <p:bg>
      <p:bgPr>
        <a:solidFill>
          <a:schemeClr val="accent4"/>
        </a:solidFill>
        <a:effectLst/>
      </p:bgPr>
    </p:bg>
    <p:spTree>
      <p:nvGrpSpPr>
        <p:cNvPr id="1" name=""/>
        <p:cNvGrpSpPr/>
        <p:nvPr/>
      </p:nvGrpSpPr>
      <p:grpSpPr>
        <a:xfrm>
          <a:off x="0" y="0"/>
          <a:ext cx="0" cy="0"/>
          <a:chOff x="0" y="0"/>
          <a:chExt cx="0" cy="0"/>
        </a:xfrm>
      </p:grpSpPr>
      <p:grpSp>
        <p:nvGrpSpPr>
          <p:cNvPr id="626" name="Group 2"/>
          <p:cNvGrpSpPr/>
          <p:nvPr/>
        </p:nvGrpSpPr>
        <p:grpSpPr>
          <a:xfrm>
            <a:off x="12295873" y="1635"/>
            <a:ext cx="360032" cy="2069199"/>
            <a:chOff x="-2" y="-2"/>
            <a:chExt cx="360031" cy="2069197"/>
          </a:xfrm>
        </p:grpSpPr>
        <p:grpSp>
          <p:nvGrpSpPr>
            <p:cNvPr id="613" name="Rectangle 10"/>
            <p:cNvGrpSpPr/>
            <p:nvPr/>
          </p:nvGrpSpPr>
          <p:grpSpPr>
            <a:xfrm>
              <a:off x="-3" y="-3"/>
              <a:ext cx="360033" cy="406824"/>
              <a:chOff x="-1" y="-1"/>
              <a:chExt cx="360031" cy="406822"/>
            </a:xfrm>
          </p:grpSpPr>
          <p:sp>
            <p:nvSpPr>
              <p:cNvPr id="611" name="Rectángulo"/>
              <p:cNvSpPr/>
              <p:nvPr/>
            </p:nvSpPr>
            <p:spPr>
              <a:xfrm>
                <a:off x="-2" y="-2"/>
                <a:ext cx="360032" cy="406824"/>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12" name="1…"/>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616" name="Rectangle 11"/>
            <p:cNvGrpSpPr/>
            <p:nvPr/>
          </p:nvGrpSpPr>
          <p:grpSpPr>
            <a:xfrm>
              <a:off x="-3" y="417414"/>
              <a:ext cx="360033" cy="406824"/>
              <a:chOff x="-1" y="-1"/>
              <a:chExt cx="360031" cy="406822"/>
            </a:xfrm>
          </p:grpSpPr>
          <p:sp>
            <p:nvSpPr>
              <p:cNvPr id="614" name="Rectángulo"/>
              <p:cNvSpPr/>
              <p:nvPr/>
            </p:nvSpPr>
            <p:spPr>
              <a:xfrm>
                <a:off x="-2" y="-2"/>
                <a:ext cx="36003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15" name="18…"/>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619" name="Rectangle 12"/>
            <p:cNvGrpSpPr/>
            <p:nvPr/>
          </p:nvGrpSpPr>
          <p:grpSpPr>
            <a:xfrm>
              <a:off x="-3" y="834826"/>
              <a:ext cx="360033" cy="406824"/>
              <a:chOff x="-1" y="-1"/>
              <a:chExt cx="360031" cy="406822"/>
            </a:xfrm>
          </p:grpSpPr>
          <p:sp>
            <p:nvSpPr>
              <p:cNvPr id="617" name="Rectángulo"/>
              <p:cNvSpPr/>
              <p:nvPr/>
            </p:nvSpPr>
            <p:spPr>
              <a:xfrm>
                <a:off x="-2" y="-2"/>
                <a:ext cx="36003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18" name="43…"/>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622" name="Rectangle 13"/>
            <p:cNvGrpSpPr/>
            <p:nvPr/>
          </p:nvGrpSpPr>
          <p:grpSpPr>
            <a:xfrm>
              <a:off x="-3" y="1248249"/>
              <a:ext cx="360033" cy="406824"/>
              <a:chOff x="-1" y="-1"/>
              <a:chExt cx="360031" cy="406822"/>
            </a:xfrm>
          </p:grpSpPr>
          <p:sp>
            <p:nvSpPr>
              <p:cNvPr id="620" name="Rectángulo"/>
              <p:cNvSpPr/>
              <p:nvPr/>
            </p:nvSpPr>
            <p:spPr>
              <a:xfrm>
                <a:off x="-2" y="-2"/>
                <a:ext cx="360032" cy="406824"/>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21" name="39…"/>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625" name="Rectangle 62"/>
            <p:cNvGrpSpPr/>
            <p:nvPr/>
          </p:nvGrpSpPr>
          <p:grpSpPr>
            <a:xfrm>
              <a:off x="-3" y="1662372"/>
              <a:ext cx="360033" cy="406824"/>
              <a:chOff x="-1" y="-1"/>
              <a:chExt cx="360031" cy="406822"/>
            </a:xfrm>
          </p:grpSpPr>
          <p:sp>
            <p:nvSpPr>
              <p:cNvPr id="623" name="Rectángulo"/>
              <p:cNvSpPr/>
              <p:nvPr/>
            </p:nvSpPr>
            <p:spPr>
              <a:xfrm>
                <a:off x="-2" y="-2"/>
                <a:ext cx="36003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24" name="236…"/>
              <p:cNvSpPr/>
              <p:nvPr/>
            </p:nvSpPr>
            <p:spPr>
              <a:xfrm>
                <a:off x="-2" y="62159"/>
                <a:ext cx="36003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687" name="Groupe 4095"/>
          <p:cNvGrpSpPr/>
          <p:nvPr/>
        </p:nvGrpSpPr>
        <p:grpSpPr>
          <a:xfrm>
            <a:off x="12295870" y="4289224"/>
            <a:ext cx="1463023" cy="2058834"/>
            <a:chOff x="-1" y="-2"/>
            <a:chExt cx="1463021" cy="2058833"/>
          </a:xfrm>
        </p:grpSpPr>
        <p:grpSp>
          <p:nvGrpSpPr>
            <p:cNvPr id="629" name="Forme libre : forme 40"/>
            <p:cNvGrpSpPr/>
            <p:nvPr/>
          </p:nvGrpSpPr>
          <p:grpSpPr>
            <a:xfrm>
              <a:off x="367686" y="1652005"/>
              <a:ext cx="360025" cy="406827"/>
              <a:chOff x="-1" y="0"/>
              <a:chExt cx="360024" cy="406825"/>
            </a:xfrm>
          </p:grpSpPr>
          <p:sp>
            <p:nvSpPr>
              <p:cNvPr id="627" name="Rectángulo"/>
              <p:cNvSpPr/>
              <p:nvPr/>
            </p:nvSpPr>
            <p:spPr>
              <a:xfrm>
                <a:off x="-2"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28"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632" name="Forme libre : forme 41"/>
            <p:cNvGrpSpPr/>
            <p:nvPr/>
          </p:nvGrpSpPr>
          <p:grpSpPr>
            <a:xfrm>
              <a:off x="367686" y="1239005"/>
              <a:ext cx="360025" cy="406827"/>
              <a:chOff x="-1" y="0"/>
              <a:chExt cx="360024" cy="406825"/>
            </a:xfrm>
          </p:grpSpPr>
          <p:sp>
            <p:nvSpPr>
              <p:cNvPr id="630" name="Rectángulo"/>
              <p:cNvSpPr/>
              <p:nvPr/>
            </p:nvSpPr>
            <p:spPr>
              <a:xfrm>
                <a:off x="-2"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31"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635" name="Forme libre : forme 42"/>
            <p:cNvGrpSpPr/>
            <p:nvPr/>
          </p:nvGrpSpPr>
          <p:grpSpPr>
            <a:xfrm>
              <a:off x="367686" y="826003"/>
              <a:ext cx="360025" cy="406827"/>
              <a:chOff x="-1" y="0"/>
              <a:chExt cx="360024" cy="406825"/>
            </a:xfrm>
          </p:grpSpPr>
          <p:sp>
            <p:nvSpPr>
              <p:cNvPr id="633" name="Rectángulo"/>
              <p:cNvSpPr/>
              <p:nvPr/>
            </p:nvSpPr>
            <p:spPr>
              <a:xfrm>
                <a:off x="-2"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34"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638" name="Forme libre : forme 43"/>
            <p:cNvGrpSpPr/>
            <p:nvPr/>
          </p:nvGrpSpPr>
          <p:grpSpPr>
            <a:xfrm>
              <a:off x="367686" y="413003"/>
              <a:ext cx="360025" cy="406827"/>
              <a:chOff x="-1" y="0"/>
              <a:chExt cx="360024" cy="406825"/>
            </a:xfrm>
          </p:grpSpPr>
          <p:sp>
            <p:nvSpPr>
              <p:cNvPr id="636" name="Rectángulo"/>
              <p:cNvSpPr/>
              <p:nvPr/>
            </p:nvSpPr>
            <p:spPr>
              <a:xfrm>
                <a:off x="-2"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37"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641" name="Forme libre : forme 44"/>
            <p:cNvGrpSpPr/>
            <p:nvPr/>
          </p:nvGrpSpPr>
          <p:grpSpPr>
            <a:xfrm>
              <a:off x="367686" y="-3"/>
              <a:ext cx="360025" cy="406824"/>
              <a:chOff x="-1" y="-1"/>
              <a:chExt cx="360024" cy="406822"/>
            </a:xfrm>
          </p:grpSpPr>
          <p:sp>
            <p:nvSpPr>
              <p:cNvPr id="639" name="Rectángulo"/>
              <p:cNvSpPr/>
              <p:nvPr/>
            </p:nvSpPr>
            <p:spPr>
              <a:xfrm>
                <a:off x="-2"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0"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644" name="Forme libre : forme 45"/>
            <p:cNvGrpSpPr/>
            <p:nvPr/>
          </p:nvGrpSpPr>
          <p:grpSpPr>
            <a:xfrm>
              <a:off x="736171" y="1652005"/>
              <a:ext cx="360023" cy="406827"/>
              <a:chOff x="0" y="0"/>
              <a:chExt cx="360021" cy="406825"/>
            </a:xfrm>
          </p:grpSpPr>
          <p:sp>
            <p:nvSpPr>
              <p:cNvPr id="642" name="Rectángulo"/>
              <p:cNvSpPr/>
              <p:nvPr/>
            </p:nvSpPr>
            <p:spPr>
              <a:xfrm>
                <a:off x="-1" y="-1"/>
                <a:ext cx="360022"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3" name="66…"/>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647" name="Forme libre : forme 46"/>
            <p:cNvGrpSpPr/>
            <p:nvPr/>
          </p:nvGrpSpPr>
          <p:grpSpPr>
            <a:xfrm>
              <a:off x="736171" y="1239005"/>
              <a:ext cx="360023" cy="406827"/>
              <a:chOff x="0" y="0"/>
              <a:chExt cx="360021" cy="406825"/>
            </a:xfrm>
          </p:grpSpPr>
          <p:sp>
            <p:nvSpPr>
              <p:cNvPr id="645" name="Rectángulo"/>
              <p:cNvSpPr/>
              <p:nvPr/>
            </p:nvSpPr>
            <p:spPr>
              <a:xfrm>
                <a:off x="-1" y="-1"/>
                <a:ext cx="360022"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6" name="89…"/>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650" name="Forme libre : forme 47"/>
            <p:cNvGrpSpPr/>
            <p:nvPr/>
          </p:nvGrpSpPr>
          <p:grpSpPr>
            <a:xfrm>
              <a:off x="736171" y="826003"/>
              <a:ext cx="360023" cy="406827"/>
              <a:chOff x="0" y="0"/>
              <a:chExt cx="360021" cy="406825"/>
            </a:xfrm>
          </p:grpSpPr>
          <p:sp>
            <p:nvSpPr>
              <p:cNvPr id="648" name="Rectángulo"/>
              <p:cNvSpPr/>
              <p:nvPr/>
            </p:nvSpPr>
            <p:spPr>
              <a:xfrm>
                <a:off x="-1" y="-1"/>
                <a:ext cx="360022"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9" name="117…"/>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653" name="Forme libre : forme 48"/>
            <p:cNvGrpSpPr/>
            <p:nvPr/>
          </p:nvGrpSpPr>
          <p:grpSpPr>
            <a:xfrm>
              <a:off x="736171" y="413003"/>
              <a:ext cx="360023" cy="406827"/>
              <a:chOff x="0" y="0"/>
              <a:chExt cx="360021" cy="406825"/>
            </a:xfrm>
          </p:grpSpPr>
          <p:sp>
            <p:nvSpPr>
              <p:cNvPr id="651" name="Rectángulo"/>
              <p:cNvSpPr/>
              <p:nvPr/>
            </p:nvSpPr>
            <p:spPr>
              <a:xfrm>
                <a:off x="-1" y="-1"/>
                <a:ext cx="360022"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52" name="128…"/>
              <p:cNvSpPr/>
              <p:nvPr/>
            </p:nvSpPr>
            <p:spPr>
              <a:xfrm>
                <a:off x="-1" y="16439"/>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656" name="Forme libre : forme 49"/>
            <p:cNvGrpSpPr/>
            <p:nvPr/>
          </p:nvGrpSpPr>
          <p:grpSpPr>
            <a:xfrm>
              <a:off x="736171" y="-3"/>
              <a:ext cx="360023" cy="406824"/>
              <a:chOff x="0" y="-1"/>
              <a:chExt cx="360021" cy="406822"/>
            </a:xfrm>
          </p:grpSpPr>
          <p:sp>
            <p:nvSpPr>
              <p:cNvPr id="654" name="Rectángulo"/>
              <p:cNvSpPr/>
              <p:nvPr/>
            </p:nvSpPr>
            <p:spPr>
              <a:xfrm>
                <a:off x="-1" y="-2"/>
                <a:ext cx="360022"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55" name="158…"/>
              <p:cNvSpPr/>
              <p:nvPr/>
            </p:nvSpPr>
            <p:spPr>
              <a:xfrm>
                <a:off x="-1" y="16441"/>
                <a:ext cx="36002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659" name="Forme libre : forme 50"/>
            <p:cNvGrpSpPr/>
            <p:nvPr/>
          </p:nvGrpSpPr>
          <p:grpSpPr>
            <a:xfrm>
              <a:off x="1102995" y="1652005"/>
              <a:ext cx="360025" cy="406827"/>
              <a:chOff x="-1" y="0"/>
              <a:chExt cx="360024" cy="406825"/>
            </a:xfrm>
          </p:grpSpPr>
          <p:sp>
            <p:nvSpPr>
              <p:cNvPr id="657" name="Rectángulo"/>
              <p:cNvSpPr/>
              <p:nvPr/>
            </p:nvSpPr>
            <p:spPr>
              <a:xfrm>
                <a:off x="-2"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58" name="16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662" name="Forme libre : forme 51"/>
            <p:cNvGrpSpPr/>
            <p:nvPr/>
          </p:nvGrpSpPr>
          <p:grpSpPr>
            <a:xfrm>
              <a:off x="1102995" y="1239005"/>
              <a:ext cx="360025" cy="406827"/>
              <a:chOff x="-1" y="0"/>
              <a:chExt cx="360024" cy="406825"/>
            </a:xfrm>
          </p:grpSpPr>
          <p:sp>
            <p:nvSpPr>
              <p:cNvPr id="660" name="Rectángulo"/>
              <p:cNvSpPr/>
              <p:nvPr/>
            </p:nvSpPr>
            <p:spPr>
              <a:xfrm>
                <a:off x="-2"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61" name="227…"/>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665" name="Forme libre : forme 52"/>
            <p:cNvGrpSpPr/>
            <p:nvPr/>
          </p:nvGrpSpPr>
          <p:grpSpPr>
            <a:xfrm>
              <a:off x="1102995" y="826003"/>
              <a:ext cx="360025" cy="406827"/>
              <a:chOff x="-1" y="0"/>
              <a:chExt cx="360024" cy="406825"/>
            </a:xfrm>
          </p:grpSpPr>
          <p:sp>
            <p:nvSpPr>
              <p:cNvPr id="663" name="Rectángulo"/>
              <p:cNvSpPr/>
              <p:nvPr/>
            </p:nvSpPr>
            <p:spPr>
              <a:xfrm>
                <a:off x="-2"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64"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668" name="Forme libre : forme 53"/>
            <p:cNvGrpSpPr/>
            <p:nvPr/>
          </p:nvGrpSpPr>
          <p:grpSpPr>
            <a:xfrm>
              <a:off x="1102995" y="413003"/>
              <a:ext cx="360025" cy="406827"/>
              <a:chOff x="-1" y="0"/>
              <a:chExt cx="360024" cy="406825"/>
            </a:xfrm>
          </p:grpSpPr>
          <p:sp>
            <p:nvSpPr>
              <p:cNvPr id="666" name="Rectángulo"/>
              <p:cNvSpPr/>
              <p:nvPr/>
            </p:nvSpPr>
            <p:spPr>
              <a:xfrm>
                <a:off x="-2"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67" name="255…"/>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671" name="Forme libre : forme 54"/>
            <p:cNvGrpSpPr/>
            <p:nvPr/>
          </p:nvGrpSpPr>
          <p:grpSpPr>
            <a:xfrm>
              <a:off x="1102995" y="-3"/>
              <a:ext cx="360025" cy="406824"/>
              <a:chOff x="-1" y="-1"/>
              <a:chExt cx="360024" cy="406822"/>
            </a:xfrm>
          </p:grpSpPr>
          <p:sp>
            <p:nvSpPr>
              <p:cNvPr id="669" name="Rectángulo"/>
              <p:cNvSpPr/>
              <p:nvPr/>
            </p:nvSpPr>
            <p:spPr>
              <a:xfrm>
                <a:off x="-2"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0" name="255…"/>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674" name="Forme libre : forme 55"/>
            <p:cNvGrpSpPr/>
            <p:nvPr/>
          </p:nvGrpSpPr>
          <p:grpSpPr>
            <a:xfrm>
              <a:off x="-2" y="1652005"/>
              <a:ext cx="360025" cy="406827"/>
              <a:chOff x="-1" y="0"/>
              <a:chExt cx="360024" cy="406825"/>
            </a:xfrm>
          </p:grpSpPr>
          <p:sp>
            <p:nvSpPr>
              <p:cNvPr id="672" name="Rectángulo"/>
              <p:cNvSpPr/>
              <p:nvPr/>
            </p:nvSpPr>
            <p:spPr>
              <a:xfrm>
                <a:off x="-2" y="-1"/>
                <a:ext cx="360025"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3" name="12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677" name="Forme libre : forme 56"/>
            <p:cNvGrpSpPr/>
            <p:nvPr/>
          </p:nvGrpSpPr>
          <p:grpSpPr>
            <a:xfrm>
              <a:off x="-2" y="1239005"/>
              <a:ext cx="360025" cy="406827"/>
              <a:chOff x="-1" y="0"/>
              <a:chExt cx="360024" cy="406825"/>
            </a:xfrm>
          </p:grpSpPr>
          <p:sp>
            <p:nvSpPr>
              <p:cNvPr id="675" name="Rectángulo"/>
              <p:cNvSpPr/>
              <p:nvPr/>
            </p:nvSpPr>
            <p:spPr>
              <a:xfrm>
                <a:off x="-2" y="-1"/>
                <a:ext cx="360025"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6" name="161…"/>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680" name="Forme libre : forme 57"/>
            <p:cNvGrpSpPr/>
            <p:nvPr/>
          </p:nvGrpSpPr>
          <p:grpSpPr>
            <a:xfrm>
              <a:off x="-2" y="826003"/>
              <a:ext cx="360025" cy="406827"/>
              <a:chOff x="-1" y="0"/>
              <a:chExt cx="360024" cy="406825"/>
            </a:xfrm>
          </p:grpSpPr>
          <p:sp>
            <p:nvSpPr>
              <p:cNvPr id="678" name="Rectángulo"/>
              <p:cNvSpPr/>
              <p:nvPr/>
            </p:nvSpPr>
            <p:spPr>
              <a:xfrm>
                <a:off x="-2" y="-1"/>
                <a:ext cx="360025"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9" name="186…"/>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683" name="Forme libre : forme 58"/>
            <p:cNvGrpSpPr/>
            <p:nvPr/>
          </p:nvGrpSpPr>
          <p:grpSpPr>
            <a:xfrm>
              <a:off x="-2" y="413003"/>
              <a:ext cx="360025" cy="406827"/>
              <a:chOff x="-1" y="0"/>
              <a:chExt cx="360024" cy="406825"/>
            </a:xfrm>
          </p:grpSpPr>
          <p:sp>
            <p:nvSpPr>
              <p:cNvPr id="681" name="Rectángulo"/>
              <p:cNvSpPr/>
              <p:nvPr/>
            </p:nvSpPr>
            <p:spPr>
              <a:xfrm>
                <a:off x="-2" y="-1"/>
                <a:ext cx="360025"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82" name="209…"/>
              <p:cNvSpPr/>
              <p:nvPr/>
            </p:nvSpPr>
            <p:spPr>
              <a:xfrm>
                <a:off x="-2"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686" name="Forme libre : forme 59"/>
            <p:cNvGrpSpPr/>
            <p:nvPr/>
          </p:nvGrpSpPr>
          <p:grpSpPr>
            <a:xfrm>
              <a:off x="-2" y="1052"/>
              <a:ext cx="360025" cy="406824"/>
              <a:chOff x="-1" y="-1"/>
              <a:chExt cx="360024" cy="406822"/>
            </a:xfrm>
          </p:grpSpPr>
          <p:sp>
            <p:nvSpPr>
              <p:cNvPr id="684" name="Rectángulo"/>
              <p:cNvSpPr/>
              <p:nvPr/>
            </p:nvSpPr>
            <p:spPr>
              <a:xfrm>
                <a:off x="-2" y="-2"/>
                <a:ext cx="360025"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85" name="229…"/>
              <p:cNvSpPr/>
              <p:nvPr/>
            </p:nvSpPr>
            <p:spPr>
              <a:xfrm>
                <a:off x="-2" y="16441"/>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688" name="Rectangle 60"/>
          <p:cNvSpPr/>
          <p:nvPr/>
        </p:nvSpPr>
        <p:spPr>
          <a:xfrm>
            <a:off x="12295891" y="6412526"/>
            <a:ext cx="2545099"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749" name="Groupe 4096"/>
          <p:cNvGrpSpPr/>
          <p:nvPr/>
        </p:nvGrpSpPr>
        <p:grpSpPr>
          <a:xfrm>
            <a:off x="12295870" y="2135248"/>
            <a:ext cx="1465160" cy="2088245"/>
            <a:chOff x="-1" y="-2"/>
            <a:chExt cx="1465158" cy="2088244"/>
          </a:xfrm>
        </p:grpSpPr>
        <p:grpSp>
          <p:nvGrpSpPr>
            <p:cNvPr id="691" name="Forme libre : forme 65"/>
            <p:cNvGrpSpPr/>
            <p:nvPr/>
          </p:nvGrpSpPr>
          <p:grpSpPr>
            <a:xfrm>
              <a:off x="736177" y="1681416"/>
              <a:ext cx="360891" cy="406827"/>
              <a:chOff x="-1" y="0"/>
              <a:chExt cx="360890" cy="406825"/>
            </a:xfrm>
          </p:grpSpPr>
          <p:sp>
            <p:nvSpPr>
              <p:cNvPr id="689" name="Rectángulo"/>
              <p:cNvSpPr/>
              <p:nvPr/>
            </p:nvSpPr>
            <p:spPr>
              <a:xfrm>
                <a:off x="-2" y="-1"/>
                <a:ext cx="360892"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0"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694" name="Forme libre : forme 66"/>
            <p:cNvGrpSpPr/>
            <p:nvPr/>
          </p:nvGrpSpPr>
          <p:grpSpPr>
            <a:xfrm>
              <a:off x="736177" y="1268415"/>
              <a:ext cx="360891" cy="406827"/>
              <a:chOff x="-1" y="0"/>
              <a:chExt cx="360890" cy="406825"/>
            </a:xfrm>
          </p:grpSpPr>
          <p:sp>
            <p:nvSpPr>
              <p:cNvPr id="692" name="Rectángulo"/>
              <p:cNvSpPr/>
              <p:nvPr/>
            </p:nvSpPr>
            <p:spPr>
              <a:xfrm>
                <a:off x="-2" y="-1"/>
                <a:ext cx="360892"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3" name="15…"/>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697" name="Forme libre : forme 67"/>
            <p:cNvGrpSpPr/>
            <p:nvPr/>
          </p:nvGrpSpPr>
          <p:grpSpPr>
            <a:xfrm>
              <a:off x="736177" y="855409"/>
              <a:ext cx="360891" cy="406824"/>
              <a:chOff x="-1" y="-1"/>
              <a:chExt cx="360890" cy="406822"/>
            </a:xfrm>
          </p:grpSpPr>
          <p:sp>
            <p:nvSpPr>
              <p:cNvPr id="695" name="Rectángulo"/>
              <p:cNvSpPr/>
              <p:nvPr/>
            </p:nvSpPr>
            <p:spPr>
              <a:xfrm>
                <a:off x="-2" y="-2"/>
                <a:ext cx="360892"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6" name="15…"/>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700" name="Forme libre : forme 68"/>
            <p:cNvGrpSpPr/>
            <p:nvPr/>
          </p:nvGrpSpPr>
          <p:grpSpPr>
            <a:xfrm>
              <a:off x="736177" y="442409"/>
              <a:ext cx="360891" cy="406827"/>
              <a:chOff x="-1" y="0"/>
              <a:chExt cx="360890" cy="406825"/>
            </a:xfrm>
          </p:grpSpPr>
          <p:sp>
            <p:nvSpPr>
              <p:cNvPr id="698" name="Rectángulo"/>
              <p:cNvSpPr/>
              <p:nvPr/>
            </p:nvSpPr>
            <p:spPr>
              <a:xfrm>
                <a:off x="-2" y="-1"/>
                <a:ext cx="360892"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99"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703" name="Forme libre : forme 69"/>
            <p:cNvGrpSpPr/>
            <p:nvPr/>
          </p:nvGrpSpPr>
          <p:grpSpPr>
            <a:xfrm>
              <a:off x="736177" y="29407"/>
              <a:ext cx="360891" cy="406827"/>
              <a:chOff x="-1" y="0"/>
              <a:chExt cx="360890" cy="406825"/>
            </a:xfrm>
          </p:grpSpPr>
          <p:sp>
            <p:nvSpPr>
              <p:cNvPr id="701" name="Rectángulo"/>
              <p:cNvSpPr/>
              <p:nvPr/>
            </p:nvSpPr>
            <p:spPr>
              <a:xfrm>
                <a:off x="-2" y="-1"/>
                <a:ext cx="360892" cy="406827"/>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2"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706" name="Forme libre : forme 70"/>
            <p:cNvGrpSpPr/>
            <p:nvPr/>
          </p:nvGrpSpPr>
          <p:grpSpPr>
            <a:xfrm>
              <a:off x="-2" y="1681416"/>
              <a:ext cx="360891" cy="406827"/>
              <a:chOff x="-1" y="0"/>
              <a:chExt cx="360890" cy="406825"/>
            </a:xfrm>
          </p:grpSpPr>
          <p:sp>
            <p:nvSpPr>
              <p:cNvPr id="704"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5"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709" name="Forme libre : forme 71"/>
            <p:cNvGrpSpPr/>
            <p:nvPr/>
          </p:nvGrpSpPr>
          <p:grpSpPr>
            <a:xfrm>
              <a:off x="-2" y="1268415"/>
              <a:ext cx="360891" cy="406827"/>
              <a:chOff x="-1" y="0"/>
              <a:chExt cx="360890" cy="406825"/>
            </a:xfrm>
          </p:grpSpPr>
          <p:sp>
            <p:nvSpPr>
              <p:cNvPr id="707"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8"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712" name="Forme libre : forme 72"/>
            <p:cNvGrpSpPr/>
            <p:nvPr/>
          </p:nvGrpSpPr>
          <p:grpSpPr>
            <a:xfrm>
              <a:off x="-2" y="855409"/>
              <a:ext cx="360891" cy="406824"/>
              <a:chOff x="-1" y="-1"/>
              <a:chExt cx="360890" cy="406822"/>
            </a:xfrm>
          </p:grpSpPr>
          <p:sp>
            <p:nvSpPr>
              <p:cNvPr id="710"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11" name="46…"/>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715" name="Forme libre : forme 73"/>
            <p:cNvGrpSpPr/>
            <p:nvPr/>
          </p:nvGrpSpPr>
          <p:grpSpPr>
            <a:xfrm>
              <a:off x="-2" y="442409"/>
              <a:ext cx="360891" cy="406827"/>
              <a:chOff x="-1" y="0"/>
              <a:chExt cx="360890" cy="406825"/>
            </a:xfrm>
          </p:grpSpPr>
          <p:sp>
            <p:nvSpPr>
              <p:cNvPr id="713"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14"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718" name="Forme libre : forme 74"/>
            <p:cNvGrpSpPr/>
            <p:nvPr/>
          </p:nvGrpSpPr>
          <p:grpSpPr>
            <a:xfrm>
              <a:off x="0" y="-3"/>
              <a:ext cx="360889" cy="465615"/>
              <a:chOff x="-1" y="-1"/>
              <a:chExt cx="360888" cy="465613"/>
            </a:xfrm>
          </p:grpSpPr>
          <p:sp>
            <p:nvSpPr>
              <p:cNvPr id="716" name="Rectángulo"/>
              <p:cNvSpPr/>
              <p:nvPr/>
            </p:nvSpPr>
            <p:spPr>
              <a:xfrm>
                <a:off x="-2" y="29411"/>
                <a:ext cx="360889" cy="406825"/>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717" name="87…"/>
              <p:cNvSpPr/>
              <p:nvPr/>
            </p:nvSpPr>
            <p:spPr>
              <a:xfrm>
                <a:off x="-2" y="-2"/>
                <a:ext cx="360889"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721" name="Forme libre : forme 75"/>
            <p:cNvGrpSpPr/>
            <p:nvPr/>
          </p:nvGrpSpPr>
          <p:grpSpPr>
            <a:xfrm>
              <a:off x="1104266" y="1681416"/>
              <a:ext cx="360891" cy="406827"/>
              <a:chOff x="-1" y="0"/>
              <a:chExt cx="360890" cy="406825"/>
            </a:xfrm>
          </p:grpSpPr>
          <p:sp>
            <p:nvSpPr>
              <p:cNvPr id="719" name="Rectángulo"/>
              <p:cNvSpPr/>
              <p:nvPr/>
            </p:nvSpPr>
            <p:spPr>
              <a:xfrm>
                <a:off x="-2" y="-1"/>
                <a:ext cx="360892"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0" name="2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724" name="Forme libre : forme 76"/>
            <p:cNvGrpSpPr/>
            <p:nvPr/>
          </p:nvGrpSpPr>
          <p:grpSpPr>
            <a:xfrm>
              <a:off x="1104266" y="1268415"/>
              <a:ext cx="360891" cy="406827"/>
              <a:chOff x="-1" y="0"/>
              <a:chExt cx="360890" cy="406825"/>
            </a:xfrm>
          </p:grpSpPr>
          <p:sp>
            <p:nvSpPr>
              <p:cNvPr id="722" name="Rectángulo"/>
              <p:cNvSpPr/>
              <p:nvPr/>
            </p:nvSpPr>
            <p:spPr>
              <a:xfrm>
                <a:off x="-2" y="-1"/>
                <a:ext cx="360892"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3" name="33…"/>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727" name="Forme libre : forme 77"/>
            <p:cNvGrpSpPr/>
            <p:nvPr/>
          </p:nvGrpSpPr>
          <p:grpSpPr>
            <a:xfrm>
              <a:off x="1104266" y="855409"/>
              <a:ext cx="360891" cy="406824"/>
              <a:chOff x="-1" y="-1"/>
              <a:chExt cx="360890" cy="406822"/>
            </a:xfrm>
          </p:grpSpPr>
          <p:sp>
            <p:nvSpPr>
              <p:cNvPr id="725" name="Rectángulo"/>
              <p:cNvSpPr/>
              <p:nvPr/>
            </p:nvSpPr>
            <p:spPr>
              <a:xfrm>
                <a:off x="-2" y="-2"/>
                <a:ext cx="360892"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6" name="2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730" name="Forme libre : forme 78"/>
            <p:cNvGrpSpPr/>
            <p:nvPr/>
          </p:nvGrpSpPr>
          <p:grpSpPr>
            <a:xfrm>
              <a:off x="1104266" y="442409"/>
              <a:ext cx="360891" cy="406827"/>
              <a:chOff x="-1" y="0"/>
              <a:chExt cx="360890" cy="406825"/>
            </a:xfrm>
          </p:grpSpPr>
          <p:sp>
            <p:nvSpPr>
              <p:cNvPr id="728" name="Rectángulo"/>
              <p:cNvSpPr/>
              <p:nvPr/>
            </p:nvSpPr>
            <p:spPr>
              <a:xfrm>
                <a:off x="-2" y="-1"/>
                <a:ext cx="360892"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29"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733" name="Forme libre : forme 79"/>
            <p:cNvGrpSpPr/>
            <p:nvPr/>
          </p:nvGrpSpPr>
          <p:grpSpPr>
            <a:xfrm>
              <a:off x="1104266" y="29407"/>
              <a:ext cx="360891" cy="406827"/>
              <a:chOff x="-1" y="0"/>
              <a:chExt cx="360890" cy="406825"/>
            </a:xfrm>
          </p:grpSpPr>
          <p:sp>
            <p:nvSpPr>
              <p:cNvPr id="731" name="Rectángulo"/>
              <p:cNvSpPr/>
              <p:nvPr/>
            </p:nvSpPr>
            <p:spPr>
              <a:xfrm>
                <a:off x="-2" y="-1"/>
                <a:ext cx="360892" cy="406827"/>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2" name="51…"/>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736" name="Forme libre : forme 80"/>
            <p:cNvGrpSpPr/>
            <p:nvPr/>
          </p:nvGrpSpPr>
          <p:grpSpPr>
            <a:xfrm>
              <a:off x="367690" y="1681416"/>
              <a:ext cx="360891" cy="406827"/>
              <a:chOff x="-1" y="0"/>
              <a:chExt cx="360890" cy="406825"/>
            </a:xfrm>
          </p:grpSpPr>
          <p:sp>
            <p:nvSpPr>
              <p:cNvPr id="734" name="Rectángulo"/>
              <p:cNvSpPr/>
              <p:nvPr/>
            </p:nvSpPr>
            <p:spPr>
              <a:xfrm>
                <a:off x="-2" y="-1"/>
                <a:ext cx="360892"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5"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739" name="Forme libre : forme 81"/>
            <p:cNvGrpSpPr/>
            <p:nvPr/>
          </p:nvGrpSpPr>
          <p:grpSpPr>
            <a:xfrm>
              <a:off x="367690" y="1268415"/>
              <a:ext cx="360891" cy="406827"/>
              <a:chOff x="-1" y="0"/>
              <a:chExt cx="360890" cy="406825"/>
            </a:xfrm>
          </p:grpSpPr>
          <p:sp>
            <p:nvSpPr>
              <p:cNvPr id="737" name="Rectángulo"/>
              <p:cNvSpPr/>
              <p:nvPr/>
            </p:nvSpPr>
            <p:spPr>
              <a:xfrm>
                <a:off x="-2" y="-1"/>
                <a:ext cx="360892"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8"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742" name="Forme libre : forme 82"/>
            <p:cNvGrpSpPr/>
            <p:nvPr/>
          </p:nvGrpSpPr>
          <p:grpSpPr>
            <a:xfrm>
              <a:off x="367690" y="855409"/>
              <a:ext cx="360891" cy="406824"/>
              <a:chOff x="-1" y="-1"/>
              <a:chExt cx="360890" cy="406822"/>
            </a:xfrm>
          </p:grpSpPr>
          <p:sp>
            <p:nvSpPr>
              <p:cNvPr id="740" name="Rectángulo"/>
              <p:cNvSpPr/>
              <p:nvPr/>
            </p:nvSpPr>
            <p:spPr>
              <a:xfrm>
                <a:off x="-2" y="-2"/>
                <a:ext cx="360892"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41" name="0…"/>
              <p:cNvSpPr/>
              <p:nvPr/>
            </p:nvSpPr>
            <p:spPr>
              <a:xfrm>
                <a:off x="-2" y="16438"/>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745" name="Forme libre : forme 83"/>
            <p:cNvGrpSpPr/>
            <p:nvPr/>
          </p:nvGrpSpPr>
          <p:grpSpPr>
            <a:xfrm>
              <a:off x="367690" y="442409"/>
              <a:ext cx="360891" cy="406827"/>
              <a:chOff x="-1" y="0"/>
              <a:chExt cx="360890" cy="406825"/>
            </a:xfrm>
          </p:grpSpPr>
          <p:sp>
            <p:nvSpPr>
              <p:cNvPr id="743" name="Rectángulo"/>
              <p:cNvSpPr/>
              <p:nvPr/>
            </p:nvSpPr>
            <p:spPr>
              <a:xfrm>
                <a:off x="-2" y="-1"/>
                <a:ext cx="360892"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44"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748" name="Forme libre : forme 84"/>
            <p:cNvGrpSpPr/>
            <p:nvPr/>
          </p:nvGrpSpPr>
          <p:grpSpPr>
            <a:xfrm>
              <a:off x="367690" y="29407"/>
              <a:ext cx="360891" cy="406827"/>
              <a:chOff x="-1" y="0"/>
              <a:chExt cx="360890" cy="406825"/>
            </a:xfrm>
          </p:grpSpPr>
          <p:sp>
            <p:nvSpPr>
              <p:cNvPr id="746" name="Rectángulo"/>
              <p:cNvSpPr/>
              <p:nvPr/>
            </p:nvSpPr>
            <p:spPr>
              <a:xfrm>
                <a:off x="-2" y="-1"/>
                <a:ext cx="360892" cy="406827"/>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47" name="0…"/>
              <p:cNvSpPr/>
              <p:nvPr/>
            </p:nvSpPr>
            <p:spPr>
              <a:xfrm>
                <a:off x="-2" y="16439"/>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750"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751"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752" name="Texto del título"/>
          <p:cNvSpPr>
            <a:spLocks noGrp="1"/>
          </p:cNvSpPr>
          <p:nvPr>
            <p:ph type="title"/>
          </p:nvPr>
        </p:nvSpPr>
        <p:spPr>
          <a:xfrm>
            <a:off x="404813" y="179999"/>
            <a:ext cx="8554991" cy="716716"/>
          </a:xfrm>
          <a:prstGeom prst="rect">
            <a:avLst/>
          </a:prstGeom>
        </p:spPr>
        <p:txBody>
          <a:bodyPr anchor="ctr"/>
          <a:lstStyle>
            <a:lvl1pPr>
              <a:defRPr>
                <a:solidFill>
                  <a:schemeClr val="accent2"/>
                </a:solidFill>
              </a:defRPr>
            </a:lvl1pPr>
          </a:lstStyle>
          <a:p>
            <a:r>
              <a:t>Texto del título</a:t>
            </a:r>
          </a:p>
        </p:txBody>
      </p:sp>
      <p:sp>
        <p:nvSpPr>
          <p:cNvPr id="753"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A – Narrow">
    <p:bg>
      <p:bgPr>
        <a:solidFill>
          <a:srgbClr val="FFFFFF"/>
        </a:solidFill>
        <a:effectLst/>
      </p:bgPr>
    </p:bg>
    <p:spTree>
      <p:nvGrpSpPr>
        <p:cNvPr id="1" name=""/>
        <p:cNvGrpSpPr/>
        <p:nvPr/>
      </p:nvGrpSpPr>
      <p:grpSpPr>
        <a:xfrm>
          <a:off x="0" y="0"/>
          <a:ext cx="0" cy="0"/>
          <a:chOff x="0" y="0"/>
          <a:chExt cx="0" cy="0"/>
        </a:xfrm>
      </p:grpSpPr>
      <p:grpSp>
        <p:nvGrpSpPr>
          <p:cNvPr id="762" name="Rectangle 8"/>
          <p:cNvGrpSpPr/>
          <p:nvPr/>
        </p:nvGrpSpPr>
        <p:grpSpPr>
          <a:xfrm>
            <a:off x="12498102" y="115948"/>
            <a:ext cx="360022" cy="406822"/>
            <a:chOff x="0" y="0"/>
            <a:chExt cx="360020" cy="406821"/>
          </a:xfrm>
        </p:grpSpPr>
        <p:sp>
          <p:nvSpPr>
            <p:cNvPr id="760" name="Rectángulo"/>
            <p:cNvSpPr/>
            <p:nvPr/>
          </p:nvSpPr>
          <p:spPr>
            <a:xfrm>
              <a:off x="-1" y="-1"/>
              <a:ext cx="360022" cy="406822"/>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61" name="1…"/>
            <p:cNvSpPr/>
            <p:nvPr/>
          </p:nvSpPr>
          <p:spPr>
            <a:xfrm>
              <a:off x="-1" y="62158"/>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765" name="Rectangle 9"/>
          <p:cNvGrpSpPr/>
          <p:nvPr/>
        </p:nvGrpSpPr>
        <p:grpSpPr>
          <a:xfrm>
            <a:off x="12498102" y="533356"/>
            <a:ext cx="360022" cy="406824"/>
            <a:chOff x="0" y="-1"/>
            <a:chExt cx="360020" cy="406822"/>
          </a:xfrm>
        </p:grpSpPr>
        <p:sp>
          <p:nvSpPr>
            <p:cNvPr id="763" name="Rectángulo"/>
            <p:cNvSpPr/>
            <p:nvPr/>
          </p:nvSpPr>
          <p:spPr>
            <a:xfrm>
              <a:off x="-1" y="-2"/>
              <a:ext cx="36002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64" name="18…"/>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768" name="Rectangle 10"/>
          <p:cNvGrpSpPr/>
          <p:nvPr/>
        </p:nvGrpSpPr>
        <p:grpSpPr>
          <a:xfrm>
            <a:off x="12498102" y="950768"/>
            <a:ext cx="360022" cy="406824"/>
            <a:chOff x="0" y="-1"/>
            <a:chExt cx="360020" cy="406822"/>
          </a:xfrm>
        </p:grpSpPr>
        <p:sp>
          <p:nvSpPr>
            <p:cNvPr id="766" name="Rectángulo"/>
            <p:cNvSpPr/>
            <p:nvPr/>
          </p:nvSpPr>
          <p:spPr>
            <a:xfrm>
              <a:off x="-1" y="-2"/>
              <a:ext cx="36002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67" name="43…"/>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771" name="Rectangle 11"/>
          <p:cNvGrpSpPr/>
          <p:nvPr/>
        </p:nvGrpSpPr>
        <p:grpSpPr>
          <a:xfrm>
            <a:off x="12498102" y="1364188"/>
            <a:ext cx="360022" cy="406827"/>
            <a:chOff x="0" y="0"/>
            <a:chExt cx="360020" cy="406825"/>
          </a:xfrm>
        </p:grpSpPr>
        <p:sp>
          <p:nvSpPr>
            <p:cNvPr id="769" name="Rectángulo"/>
            <p:cNvSpPr/>
            <p:nvPr/>
          </p:nvSpPr>
          <p:spPr>
            <a:xfrm>
              <a:off x="-1" y="-1"/>
              <a:ext cx="360022" cy="406827"/>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70" name="39…"/>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774" name="Rectangle 12"/>
          <p:cNvGrpSpPr/>
          <p:nvPr/>
        </p:nvGrpSpPr>
        <p:grpSpPr>
          <a:xfrm>
            <a:off x="12498102" y="1778311"/>
            <a:ext cx="360022" cy="406824"/>
            <a:chOff x="0" y="-1"/>
            <a:chExt cx="360020" cy="406822"/>
          </a:xfrm>
        </p:grpSpPr>
        <p:sp>
          <p:nvSpPr>
            <p:cNvPr id="772" name="Rectángulo"/>
            <p:cNvSpPr/>
            <p:nvPr/>
          </p:nvSpPr>
          <p:spPr>
            <a:xfrm>
              <a:off x="-1" y="-2"/>
              <a:ext cx="36002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773" name="236…"/>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nvGrpSpPr>
          <p:cNvPr id="835" name="Groupe 13"/>
          <p:cNvGrpSpPr/>
          <p:nvPr/>
        </p:nvGrpSpPr>
        <p:grpSpPr>
          <a:xfrm>
            <a:off x="12500221" y="4582298"/>
            <a:ext cx="1463033" cy="2058834"/>
            <a:chOff x="-1" y="-1"/>
            <a:chExt cx="1463032" cy="2058833"/>
          </a:xfrm>
        </p:grpSpPr>
        <p:grpSp>
          <p:nvGrpSpPr>
            <p:cNvPr id="777" name="Forme libre : forme 14"/>
            <p:cNvGrpSpPr/>
            <p:nvPr/>
          </p:nvGrpSpPr>
          <p:grpSpPr>
            <a:xfrm>
              <a:off x="367691" y="1652005"/>
              <a:ext cx="360028" cy="406827"/>
              <a:chOff x="0" y="0"/>
              <a:chExt cx="360026" cy="406825"/>
            </a:xfrm>
          </p:grpSpPr>
          <p:sp>
            <p:nvSpPr>
              <p:cNvPr id="775" name="Rectángulo"/>
              <p:cNvSpPr/>
              <p:nvPr/>
            </p:nvSpPr>
            <p:spPr>
              <a:xfrm>
                <a:off x="-1"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76"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780" name="Forme libre : forme 15"/>
            <p:cNvGrpSpPr/>
            <p:nvPr/>
          </p:nvGrpSpPr>
          <p:grpSpPr>
            <a:xfrm>
              <a:off x="367691" y="1239005"/>
              <a:ext cx="360028" cy="406827"/>
              <a:chOff x="0" y="0"/>
              <a:chExt cx="360026" cy="406825"/>
            </a:xfrm>
          </p:grpSpPr>
          <p:sp>
            <p:nvSpPr>
              <p:cNvPr id="778" name="Rectángulo"/>
              <p:cNvSpPr/>
              <p:nvPr/>
            </p:nvSpPr>
            <p:spPr>
              <a:xfrm>
                <a:off x="-1"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79"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783" name="Forme libre : forme 16"/>
            <p:cNvGrpSpPr/>
            <p:nvPr/>
          </p:nvGrpSpPr>
          <p:grpSpPr>
            <a:xfrm>
              <a:off x="367691" y="826001"/>
              <a:ext cx="360028" cy="406827"/>
              <a:chOff x="0" y="0"/>
              <a:chExt cx="360026" cy="406825"/>
            </a:xfrm>
          </p:grpSpPr>
          <p:sp>
            <p:nvSpPr>
              <p:cNvPr id="781" name="Rectángulo"/>
              <p:cNvSpPr/>
              <p:nvPr/>
            </p:nvSpPr>
            <p:spPr>
              <a:xfrm>
                <a:off x="-1"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8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786" name="Forme libre : forme 17"/>
            <p:cNvGrpSpPr/>
            <p:nvPr/>
          </p:nvGrpSpPr>
          <p:grpSpPr>
            <a:xfrm>
              <a:off x="367691" y="413001"/>
              <a:ext cx="360028" cy="406827"/>
              <a:chOff x="0" y="0"/>
              <a:chExt cx="360026" cy="406825"/>
            </a:xfrm>
          </p:grpSpPr>
          <p:sp>
            <p:nvSpPr>
              <p:cNvPr id="784" name="Rectángulo"/>
              <p:cNvSpPr/>
              <p:nvPr/>
            </p:nvSpPr>
            <p:spPr>
              <a:xfrm>
                <a:off x="-1"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85"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789" name="Forme libre : forme 18"/>
            <p:cNvGrpSpPr/>
            <p:nvPr/>
          </p:nvGrpSpPr>
          <p:grpSpPr>
            <a:xfrm>
              <a:off x="367691" y="-2"/>
              <a:ext cx="360028" cy="406823"/>
              <a:chOff x="0" y="-1"/>
              <a:chExt cx="360026" cy="406822"/>
            </a:xfrm>
          </p:grpSpPr>
          <p:sp>
            <p:nvSpPr>
              <p:cNvPr id="787" name="Rectángulo"/>
              <p:cNvSpPr/>
              <p:nvPr/>
            </p:nvSpPr>
            <p:spPr>
              <a:xfrm>
                <a:off x="-1"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88"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792" name="Forme libre : forme 19"/>
            <p:cNvGrpSpPr/>
            <p:nvPr/>
          </p:nvGrpSpPr>
          <p:grpSpPr>
            <a:xfrm>
              <a:off x="736180" y="1652005"/>
              <a:ext cx="360027" cy="406827"/>
              <a:chOff x="0" y="0"/>
              <a:chExt cx="360025" cy="406825"/>
            </a:xfrm>
          </p:grpSpPr>
          <p:sp>
            <p:nvSpPr>
              <p:cNvPr id="790" name="Rectángulo"/>
              <p:cNvSpPr/>
              <p:nvPr/>
            </p:nvSpPr>
            <p:spPr>
              <a:xfrm>
                <a:off x="-1" y="-1"/>
                <a:ext cx="360025"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91" name="66…"/>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795" name="Forme libre : forme 21"/>
            <p:cNvGrpSpPr/>
            <p:nvPr/>
          </p:nvGrpSpPr>
          <p:grpSpPr>
            <a:xfrm>
              <a:off x="736180" y="1239005"/>
              <a:ext cx="360027" cy="406827"/>
              <a:chOff x="0" y="0"/>
              <a:chExt cx="360025" cy="406825"/>
            </a:xfrm>
          </p:grpSpPr>
          <p:sp>
            <p:nvSpPr>
              <p:cNvPr id="793" name="Rectángulo"/>
              <p:cNvSpPr/>
              <p:nvPr/>
            </p:nvSpPr>
            <p:spPr>
              <a:xfrm>
                <a:off x="-1" y="-1"/>
                <a:ext cx="360025"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94" name="89…"/>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798" name="Forme libre : forme 22"/>
            <p:cNvGrpSpPr/>
            <p:nvPr/>
          </p:nvGrpSpPr>
          <p:grpSpPr>
            <a:xfrm>
              <a:off x="736180" y="826001"/>
              <a:ext cx="360027" cy="406827"/>
              <a:chOff x="0" y="0"/>
              <a:chExt cx="360025" cy="406825"/>
            </a:xfrm>
          </p:grpSpPr>
          <p:sp>
            <p:nvSpPr>
              <p:cNvPr id="796" name="Rectángulo"/>
              <p:cNvSpPr/>
              <p:nvPr/>
            </p:nvSpPr>
            <p:spPr>
              <a:xfrm>
                <a:off x="-1" y="-1"/>
                <a:ext cx="360025"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97" name="117…"/>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801" name="Forme libre : forme 23"/>
            <p:cNvGrpSpPr/>
            <p:nvPr/>
          </p:nvGrpSpPr>
          <p:grpSpPr>
            <a:xfrm>
              <a:off x="736180" y="413001"/>
              <a:ext cx="360027" cy="406827"/>
              <a:chOff x="0" y="0"/>
              <a:chExt cx="360025" cy="406825"/>
            </a:xfrm>
          </p:grpSpPr>
          <p:sp>
            <p:nvSpPr>
              <p:cNvPr id="799" name="Rectángulo"/>
              <p:cNvSpPr/>
              <p:nvPr/>
            </p:nvSpPr>
            <p:spPr>
              <a:xfrm>
                <a:off x="-1" y="-1"/>
                <a:ext cx="360025"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0" name="128…"/>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804" name="Forme libre : forme 24"/>
            <p:cNvGrpSpPr/>
            <p:nvPr/>
          </p:nvGrpSpPr>
          <p:grpSpPr>
            <a:xfrm>
              <a:off x="736180" y="-2"/>
              <a:ext cx="360027" cy="406823"/>
              <a:chOff x="0" y="-1"/>
              <a:chExt cx="360025" cy="406822"/>
            </a:xfrm>
          </p:grpSpPr>
          <p:sp>
            <p:nvSpPr>
              <p:cNvPr id="802" name="Rectángulo"/>
              <p:cNvSpPr/>
              <p:nvPr/>
            </p:nvSpPr>
            <p:spPr>
              <a:xfrm>
                <a:off x="-1" y="-2"/>
                <a:ext cx="360025"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3" name="158…"/>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807" name="Forme libre : forme 25"/>
            <p:cNvGrpSpPr/>
            <p:nvPr/>
          </p:nvGrpSpPr>
          <p:grpSpPr>
            <a:xfrm>
              <a:off x="1103003" y="1652005"/>
              <a:ext cx="360028" cy="406827"/>
              <a:chOff x="0" y="0"/>
              <a:chExt cx="360026" cy="406825"/>
            </a:xfrm>
          </p:grpSpPr>
          <p:sp>
            <p:nvSpPr>
              <p:cNvPr id="805" name="Rectángulo"/>
              <p:cNvSpPr/>
              <p:nvPr/>
            </p:nvSpPr>
            <p:spPr>
              <a:xfrm>
                <a:off x="-1"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6" name="166…"/>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810" name="Forme libre : forme 26"/>
            <p:cNvGrpSpPr/>
            <p:nvPr/>
          </p:nvGrpSpPr>
          <p:grpSpPr>
            <a:xfrm>
              <a:off x="1103003" y="1239005"/>
              <a:ext cx="360028" cy="406827"/>
              <a:chOff x="0" y="0"/>
              <a:chExt cx="360026" cy="406825"/>
            </a:xfrm>
          </p:grpSpPr>
          <p:sp>
            <p:nvSpPr>
              <p:cNvPr id="808" name="Rectángulo"/>
              <p:cNvSpPr/>
              <p:nvPr/>
            </p:nvSpPr>
            <p:spPr>
              <a:xfrm>
                <a:off x="-1"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09" name="227…"/>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813" name="Forme libre : forme 27"/>
            <p:cNvGrpSpPr/>
            <p:nvPr/>
          </p:nvGrpSpPr>
          <p:grpSpPr>
            <a:xfrm>
              <a:off x="1103003" y="826001"/>
              <a:ext cx="360028" cy="406827"/>
              <a:chOff x="0" y="0"/>
              <a:chExt cx="360026" cy="406825"/>
            </a:xfrm>
          </p:grpSpPr>
          <p:sp>
            <p:nvSpPr>
              <p:cNvPr id="811" name="Rectángulo"/>
              <p:cNvSpPr/>
              <p:nvPr/>
            </p:nvSpPr>
            <p:spPr>
              <a:xfrm>
                <a:off x="-1"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2"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816" name="Forme libre : forme 28"/>
            <p:cNvGrpSpPr/>
            <p:nvPr/>
          </p:nvGrpSpPr>
          <p:grpSpPr>
            <a:xfrm>
              <a:off x="1103003" y="413001"/>
              <a:ext cx="360028" cy="406827"/>
              <a:chOff x="0" y="0"/>
              <a:chExt cx="360026" cy="406825"/>
            </a:xfrm>
          </p:grpSpPr>
          <p:sp>
            <p:nvSpPr>
              <p:cNvPr id="814" name="Rectángulo"/>
              <p:cNvSpPr/>
              <p:nvPr/>
            </p:nvSpPr>
            <p:spPr>
              <a:xfrm>
                <a:off x="-1"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5"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819" name="Forme libre : forme 29"/>
            <p:cNvGrpSpPr/>
            <p:nvPr/>
          </p:nvGrpSpPr>
          <p:grpSpPr>
            <a:xfrm>
              <a:off x="1103003" y="-2"/>
              <a:ext cx="360028" cy="406823"/>
              <a:chOff x="0" y="-1"/>
              <a:chExt cx="360026" cy="406822"/>
            </a:xfrm>
          </p:grpSpPr>
          <p:sp>
            <p:nvSpPr>
              <p:cNvPr id="817" name="Rectángulo"/>
              <p:cNvSpPr/>
              <p:nvPr/>
            </p:nvSpPr>
            <p:spPr>
              <a:xfrm>
                <a:off x="-1"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8"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822" name="Forme libre : forme 30"/>
            <p:cNvGrpSpPr/>
            <p:nvPr/>
          </p:nvGrpSpPr>
          <p:grpSpPr>
            <a:xfrm>
              <a:off x="-2" y="1652005"/>
              <a:ext cx="360029" cy="406827"/>
              <a:chOff x="-1" y="0"/>
              <a:chExt cx="360028" cy="406825"/>
            </a:xfrm>
          </p:grpSpPr>
          <p:sp>
            <p:nvSpPr>
              <p:cNvPr id="820" name="Rectángulo"/>
              <p:cNvSpPr/>
              <p:nvPr/>
            </p:nvSpPr>
            <p:spPr>
              <a:xfrm>
                <a:off x="-2" y="-1"/>
                <a:ext cx="360028"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21" name="12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825" name="Forme libre : forme 31"/>
            <p:cNvGrpSpPr/>
            <p:nvPr/>
          </p:nvGrpSpPr>
          <p:grpSpPr>
            <a:xfrm>
              <a:off x="-2" y="1239005"/>
              <a:ext cx="360029" cy="406827"/>
              <a:chOff x="-1" y="0"/>
              <a:chExt cx="360028" cy="406825"/>
            </a:xfrm>
          </p:grpSpPr>
          <p:sp>
            <p:nvSpPr>
              <p:cNvPr id="823" name="Rectángulo"/>
              <p:cNvSpPr/>
              <p:nvPr/>
            </p:nvSpPr>
            <p:spPr>
              <a:xfrm>
                <a:off x="-2" y="-1"/>
                <a:ext cx="360028"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24" name="161…"/>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828" name="Forme libre : forme 32"/>
            <p:cNvGrpSpPr/>
            <p:nvPr/>
          </p:nvGrpSpPr>
          <p:grpSpPr>
            <a:xfrm>
              <a:off x="-2" y="826001"/>
              <a:ext cx="360029" cy="406827"/>
              <a:chOff x="-1" y="0"/>
              <a:chExt cx="360028" cy="406825"/>
            </a:xfrm>
          </p:grpSpPr>
          <p:sp>
            <p:nvSpPr>
              <p:cNvPr id="826" name="Rectángulo"/>
              <p:cNvSpPr/>
              <p:nvPr/>
            </p:nvSpPr>
            <p:spPr>
              <a:xfrm>
                <a:off x="-2" y="-1"/>
                <a:ext cx="360028"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27" name="186…"/>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831" name="Forme libre : forme 33"/>
            <p:cNvGrpSpPr/>
            <p:nvPr/>
          </p:nvGrpSpPr>
          <p:grpSpPr>
            <a:xfrm>
              <a:off x="-2" y="413001"/>
              <a:ext cx="360029" cy="406827"/>
              <a:chOff x="-1" y="0"/>
              <a:chExt cx="360028" cy="406825"/>
            </a:xfrm>
          </p:grpSpPr>
          <p:sp>
            <p:nvSpPr>
              <p:cNvPr id="829" name="Rectángulo"/>
              <p:cNvSpPr/>
              <p:nvPr/>
            </p:nvSpPr>
            <p:spPr>
              <a:xfrm>
                <a:off x="-2" y="-1"/>
                <a:ext cx="360028"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30" name="20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834" name="Forme libre : forme 34"/>
            <p:cNvGrpSpPr/>
            <p:nvPr/>
          </p:nvGrpSpPr>
          <p:grpSpPr>
            <a:xfrm>
              <a:off x="-2" y="1053"/>
              <a:ext cx="360029" cy="406823"/>
              <a:chOff x="-1" y="-1"/>
              <a:chExt cx="360028" cy="406822"/>
            </a:xfrm>
          </p:grpSpPr>
          <p:sp>
            <p:nvSpPr>
              <p:cNvPr id="832" name="Rectángulo"/>
              <p:cNvSpPr/>
              <p:nvPr/>
            </p:nvSpPr>
            <p:spPr>
              <a:xfrm>
                <a:off x="-2" y="-2"/>
                <a:ext cx="360028"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33" name="229…"/>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grpSp>
        <p:nvGrpSpPr>
          <p:cNvPr id="896" name="Groupe 35"/>
          <p:cNvGrpSpPr/>
          <p:nvPr/>
        </p:nvGrpSpPr>
        <p:grpSpPr>
          <a:xfrm>
            <a:off x="12498094" y="2369714"/>
            <a:ext cx="1465156" cy="2088237"/>
            <a:chOff x="-2" y="-1"/>
            <a:chExt cx="1465155" cy="2088236"/>
          </a:xfrm>
        </p:grpSpPr>
        <p:grpSp>
          <p:nvGrpSpPr>
            <p:cNvPr id="838" name="Forme libre : forme 36"/>
            <p:cNvGrpSpPr/>
            <p:nvPr/>
          </p:nvGrpSpPr>
          <p:grpSpPr>
            <a:xfrm>
              <a:off x="736174" y="1681409"/>
              <a:ext cx="360891" cy="406827"/>
              <a:chOff x="-1" y="0"/>
              <a:chExt cx="360890" cy="406825"/>
            </a:xfrm>
          </p:grpSpPr>
          <p:sp>
            <p:nvSpPr>
              <p:cNvPr id="836" name="Rectángulo"/>
              <p:cNvSpPr/>
              <p:nvPr/>
            </p:nvSpPr>
            <p:spPr>
              <a:xfrm>
                <a:off x="-2" y="-1"/>
                <a:ext cx="360891"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37"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841" name="Forme libre : forme 37"/>
            <p:cNvGrpSpPr/>
            <p:nvPr/>
          </p:nvGrpSpPr>
          <p:grpSpPr>
            <a:xfrm>
              <a:off x="736174" y="1268408"/>
              <a:ext cx="360891" cy="406827"/>
              <a:chOff x="-1" y="0"/>
              <a:chExt cx="360890" cy="406825"/>
            </a:xfrm>
          </p:grpSpPr>
          <p:sp>
            <p:nvSpPr>
              <p:cNvPr id="839" name="Rectángulo"/>
              <p:cNvSpPr/>
              <p:nvPr/>
            </p:nvSpPr>
            <p:spPr>
              <a:xfrm>
                <a:off x="-2" y="-1"/>
                <a:ext cx="360891"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0"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844" name="Forme libre : forme 38"/>
            <p:cNvGrpSpPr/>
            <p:nvPr/>
          </p:nvGrpSpPr>
          <p:grpSpPr>
            <a:xfrm>
              <a:off x="736174" y="855406"/>
              <a:ext cx="360891" cy="406824"/>
              <a:chOff x="-1" y="-1"/>
              <a:chExt cx="360890" cy="406822"/>
            </a:xfrm>
          </p:grpSpPr>
          <p:sp>
            <p:nvSpPr>
              <p:cNvPr id="842" name="Rectángulo"/>
              <p:cNvSpPr/>
              <p:nvPr/>
            </p:nvSpPr>
            <p:spPr>
              <a:xfrm>
                <a:off x="-2" y="-2"/>
                <a:ext cx="360891"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3"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847" name="Forme libre : forme 39"/>
            <p:cNvGrpSpPr/>
            <p:nvPr/>
          </p:nvGrpSpPr>
          <p:grpSpPr>
            <a:xfrm>
              <a:off x="736174" y="442406"/>
              <a:ext cx="360891" cy="406827"/>
              <a:chOff x="-1" y="0"/>
              <a:chExt cx="360890" cy="406825"/>
            </a:xfrm>
          </p:grpSpPr>
          <p:sp>
            <p:nvSpPr>
              <p:cNvPr id="845" name="Rectángulo"/>
              <p:cNvSpPr/>
              <p:nvPr/>
            </p:nvSpPr>
            <p:spPr>
              <a:xfrm>
                <a:off x="-2" y="-1"/>
                <a:ext cx="360891"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6"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850" name="Forme libre : forme 40"/>
            <p:cNvGrpSpPr/>
            <p:nvPr/>
          </p:nvGrpSpPr>
          <p:grpSpPr>
            <a:xfrm>
              <a:off x="736174" y="29403"/>
              <a:ext cx="360891" cy="406824"/>
              <a:chOff x="-1" y="-1"/>
              <a:chExt cx="360890" cy="406822"/>
            </a:xfrm>
          </p:grpSpPr>
          <p:sp>
            <p:nvSpPr>
              <p:cNvPr id="848" name="Rectángulo"/>
              <p:cNvSpPr/>
              <p:nvPr/>
            </p:nvSpPr>
            <p:spPr>
              <a:xfrm>
                <a:off x="-2" y="-2"/>
                <a:ext cx="360891" cy="406824"/>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9"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853" name="Forme libre : forme 41"/>
            <p:cNvGrpSpPr/>
            <p:nvPr/>
          </p:nvGrpSpPr>
          <p:grpSpPr>
            <a:xfrm>
              <a:off x="-3" y="1681409"/>
              <a:ext cx="360891" cy="406827"/>
              <a:chOff x="-1" y="0"/>
              <a:chExt cx="360890" cy="406825"/>
            </a:xfrm>
          </p:grpSpPr>
          <p:sp>
            <p:nvSpPr>
              <p:cNvPr id="851"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52"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856" name="Forme libre : forme 42"/>
            <p:cNvGrpSpPr/>
            <p:nvPr/>
          </p:nvGrpSpPr>
          <p:grpSpPr>
            <a:xfrm>
              <a:off x="-3" y="1268408"/>
              <a:ext cx="360891" cy="406827"/>
              <a:chOff x="-1" y="0"/>
              <a:chExt cx="360890" cy="406825"/>
            </a:xfrm>
          </p:grpSpPr>
          <p:sp>
            <p:nvSpPr>
              <p:cNvPr id="854"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55"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859" name="Forme libre : forme 43"/>
            <p:cNvGrpSpPr/>
            <p:nvPr/>
          </p:nvGrpSpPr>
          <p:grpSpPr>
            <a:xfrm>
              <a:off x="-3" y="855406"/>
              <a:ext cx="360891" cy="406824"/>
              <a:chOff x="-1" y="-1"/>
              <a:chExt cx="360890" cy="406822"/>
            </a:xfrm>
          </p:grpSpPr>
          <p:sp>
            <p:nvSpPr>
              <p:cNvPr id="857"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58" name="46…"/>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862" name="Forme libre : forme 44"/>
            <p:cNvGrpSpPr/>
            <p:nvPr/>
          </p:nvGrpSpPr>
          <p:grpSpPr>
            <a:xfrm>
              <a:off x="-3" y="442406"/>
              <a:ext cx="360891" cy="406827"/>
              <a:chOff x="-1" y="0"/>
              <a:chExt cx="360890" cy="406825"/>
            </a:xfrm>
          </p:grpSpPr>
          <p:sp>
            <p:nvSpPr>
              <p:cNvPr id="860"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61" name="51…"/>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865" name="Forme libre : forme 45"/>
            <p:cNvGrpSpPr/>
            <p:nvPr/>
          </p:nvGrpSpPr>
          <p:grpSpPr>
            <a:xfrm>
              <a:off x="-1" y="-2"/>
              <a:ext cx="360887" cy="465615"/>
              <a:chOff x="-1" y="0"/>
              <a:chExt cx="360886" cy="465613"/>
            </a:xfrm>
          </p:grpSpPr>
          <p:sp>
            <p:nvSpPr>
              <p:cNvPr id="863" name="Rectángulo"/>
              <p:cNvSpPr/>
              <p:nvPr/>
            </p:nvSpPr>
            <p:spPr>
              <a:xfrm>
                <a:off x="-2" y="29410"/>
                <a:ext cx="360887" cy="40682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864" name="87…"/>
              <p:cNvSpPr/>
              <p:nvPr/>
            </p:nvSpPr>
            <p:spPr>
              <a:xfrm>
                <a:off x="-2" y="-1"/>
                <a:ext cx="360887"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868" name="Forme libre : forme 46"/>
            <p:cNvGrpSpPr/>
            <p:nvPr/>
          </p:nvGrpSpPr>
          <p:grpSpPr>
            <a:xfrm>
              <a:off x="1104264" y="1681409"/>
              <a:ext cx="360890" cy="406827"/>
              <a:chOff x="0" y="0"/>
              <a:chExt cx="360888" cy="406825"/>
            </a:xfrm>
          </p:grpSpPr>
          <p:sp>
            <p:nvSpPr>
              <p:cNvPr id="866" name="Rectángulo"/>
              <p:cNvSpPr/>
              <p:nvPr/>
            </p:nvSpPr>
            <p:spPr>
              <a:xfrm>
                <a:off x="-1" y="-1"/>
                <a:ext cx="360890"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67" name="2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871" name="Forme libre : forme 47"/>
            <p:cNvGrpSpPr/>
            <p:nvPr/>
          </p:nvGrpSpPr>
          <p:grpSpPr>
            <a:xfrm>
              <a:off x="1104264" y="1268408"/>
              <a:ext cx="360890" cy="406827"/>
              <a:chOff x="0" y="0"/>
              <a:chExt cx="360888" cy="406825"/>
            </a:xfrm>
          </p:grpSpPr>
          <p:sp>
            <p:nvSpPr>
              <p:cNvPr id="869" name="Rectángulo"/>
              <p:cNvSpPr/>
              <p:nvPr/>
            </p:nvSpPr>
            <p:spPr>
              <a:xfrm>
                <a:off x="-1" y="-1"/>
                <a:ext cx="360890"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0" name="3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874" name="Forme libre : forme 48"/>
            <p:cNvGrpSpPr/>
            <p:nvPr/>
          </p:nvGrpSpPr>
          <p:grpSpPr>
            <a:xfrm>
              <a:off x="1104264" y="855406"/>
              <a:ext cx="360890" cy="406824"/>
              <a:chOff x="0" y="-1"/>
              <a:chExt cx="360888" cy="406822"/>
            </a:xfrm>
          </p:grpSpPr>
          <p:sp>
            <p:nvSpPr>
              <p:cNvPr id="872" name="Rectángulo"/>
              <p:cNvSpPr/>
              <p:nvPr/>
            </p:nvSpPr>
            <p:spPr>
              <a:xfrm>
                <a:off x="-1" y="-2"/>
                <a:ext cx="360890"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3" name="2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877" name="Forme libre : forme 49"/>
            <p:cNvGrpSpPr/>
            <p:nvPr/>
          </p:nvGrpSpPr>
          <p:grpSpPr>
            <a:xfrm>
              <a:off x="1104264" y="442406"/>
              <a:ext cx="360890" cy="406827"/>
              <a:chOff x="0" y="0"/>
              <a:chExt cx="360888" cy="406825"/>
            </a:xfrm>
          </p:grpSpPr>
          <p:sp>
            <p:nvSpPr>
              <p:cNvPr id="875" name="Rectángulo"/>
              <p:cNvSpPr/>
              <p:nvPr/>
            </p:nvSpPr>
            <p:spPr>
              <a:xfrm>
                <a:off x="-1" y="-1"/>
                <a:ext cx="360890"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6"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880" name="Forme libre : forme 50"/>
            <p:cNvGrpSpPr/>
            <p:nvPr/>
          </p:nvGrpSpPr>
          <p:grpSpPr>
            <a:xfrm>
              <a:off x="1104264" y="29403"/>
              <a:ext cx="360890" cy="406824"/>
              <a:chOff x="0" y="-1"/>
              <a:chExt cx="360888" cy="406822"/>
            </a:xfrm>
          </p:grpSpPr>
          <p:sp>
            <p:nvSpPr>
              <p:cNvPr id="878" name="Rectángulo"/>
              <p:cNvSpPr/>
              <p:nvPr/>
            </p:nvSpPr>
            <p:spPr>
              <a:xfrm>
                <a:off x="-1" y="-2"/>
                <a:ext cx="360890" cy="406824"/>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9"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883" name="Forme libre : forme 51"/>
            <p:cNvGrpSpPr/>
            <p:nvPr/>
          </p:nvGrpSpPr>
          <p:grpSpPr>
            <a:xfrm>
              <a:off x="367688" y="1681409"/>
              <a:ext cx="360890" cy="406827"/>
              <a:chOff x="0" y="0"/>
              <a:chExt cx="360888" cy="406825"/>
            </a:xfrm>
          </p:grpSpPr>
          <p:sp>
            <p:nvSpPr>
              <p:cNvPr id="881" name="Rectángulo"/>
              <p:cNvSpPr/>
              <p:nvPr/>
            </p:nvSpPr>
            <p:spPr>
              <a:xfrm>
                <a:off x="-1" y="-1"/>
                <a:ext cx="360890"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82"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886" name="Forme libre : forme 52"/>
            <p:cNvGrpSpPr/>
            <p:nvPr/>
          </p:nvGrpSpPr>
          <p:grpSpPr>
            <a:xfrm>
              <a:off x="367688" y="1268408"/>
              <a:ext cx="360890" cy="406827"/>
              <a:chOff x="0" y="0"/>
              <a:chExt cx="360888" cy="406825"/>
            </a:xfrm>
          </p:grpSpPr>
          <p:sp>
            <p:nvSpPr>
              <p:cNvPr id="884" name="Rectángulo"/>
              <p:cNvSpPr/>
              <p:nvPr/>
            </p:nvSpPr>
            <p:spPr>
              <a:xfrm>
                <a:off x="-1" y="-1"/>
                <a:ext cx="360890"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85"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889" name="Forme libre : forme 53"/>
            <p:cNvGrpSpPr/>
            <p:nvPr/>
          </p:nvGrpSpPr>
          <p:grpSpPr>
            <a:xfrm>
              <a:off x="367688" y="855406"/>
              <a:ext cx="360890" cy="406824"/>
              <a:chOff x="0" y="-1"/>
              <a:chExt cx="360888" cy="406822"/>
            </a:xfrm>
          </p:grpSpPr>
          <p:sp>
            <p:nvSpPr>
              <p:cNvPr id="887" name="Rectángulo"/>
              <p:cNvSpPr/>
              <p:nvPr/>
            </p:nvSpPr>
            <p:spPr>
              <a:xfrm>
                <a:off x="-1" y="-2"/>
                <a:ext cx="360890"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88"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892" name="Forme libre : forme 54"/>
            <p:cNvGrpSpPr/>
            <p:nvPr/>
          </p:nvGrpSpPr>
          <p:grpSpPr>
            <a:xfrm>
              <a:off x="367688" y="442406"/>
              <a:ext cx="360890" cy="406827"/>
              <a:chOff x="0" y="0"/>
              <a:chExt cx="360888" cy="406825"/>
            </a:xfrm>
          </p:grpSpPr>
          <p:sp>
            <p:nvSpPr>
              <p:cNvPr id="890" name="Rectángulo"/>
              <p:cNvSpPr/>
              <p:nvPr/>
            </p:nvSpPr>
            <p:spPr>
              <a:xfrm>
                <a:off x="-1" y="-1"/>
                <a:ext cx="360890"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91"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895" name="Forme libre : forme 55"/>
            <p:cNvGrpSpPr/>
            <p:nvPr/>
          </p:nvGrpSpPr>
          <p:grpSpPr>
            <a:xfrm>
              <a:off x="367688" y="29403"/>
              <a:ext cx="360890" cy="406824"/>
              <a:chOff x="0" y="-1"/>
              <a:chExt cx="360888" cy="406822"/>
            </a:xfrm>
          </p:grpSpPr>
          <p:sp>
            <p:nvSpPr>
              <p:cNvPr id="893" name="Rectángulo"/>
              <p:cNvSpPr/>
              <p:nvPr/>
            </p:nvSpPr>
            <p:spPr>
              <a:xfrm>
                <a:off x="-1" y="-2"/>
                <a:ext cx="360890" cy="406824"/>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94"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897" name="Nivel de texto 1…"/>
          <p:cNvSpPr>
            <a:spLocks noGrp="1"/>
          </p:cNvSpPr>
          <p:nvPr>
            <p:ph type="body" sz="half" idx="1"/>
          </p:nvPr>
        </p:nvSpPr>
        <p:spPr>
          <a:xfrm>
            <a:off x="6706799" y="-3"/>
            <a:ext cx="4562281" cy="6858004"/>
          </a:xfrm>
          <a:prstGeom prst="rect">
            <a:avLst/>
          </a:prstGeom>
          <a:solidFill>
            <a:schemeClr val="accent4"/>
          </a:solidFill>
        </p:spPr>
        <p:txBody>
          <a:bodyPr lIns="45718" tIns="45718" rIns="45718" bIns="45718" anchor="ct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r>
              <a:t>Nivel de texto 1</a:t>
            </a:r>
          </a:p>
          <a:p>
            <a:pPr lvl="1"/>
            <a:r>
              <a:t>Nivel de texto 2</a:t>
            </a:r>
          </a:p>
          <a:p>
            <a:pPr lvl="2"/>
            <a:r>
              <a:t>Nivel de texto 3</a:t>
            </a:r>
          </a:p>
          <a:p>
            <a:pPr lvl="3"/>
            <a:r>
              <a:t>Nivel de texto 4</a:t>
            </a:r>
          </a:p>
          <a:p>
            <a:pPr lvl="4"/>
            <a:r>
              <a:t>Nivel de texto 5</a:t>
            </a:r>
          </a:p>
        </p:txBody>
      </p:sp>
      <p:sp>
        <p:nvSpPr>
          <p:cNvPr id="898" name="Texto del título"/>
          <p:cNvSpPr>
            <a:spLocks noGrp="1"/>
          </p:cNvSpPr>
          <p:nvPr>
            <p:ph type="title"/>
          </p:nvPr>
        </p:nvSpPr>
        <p:spPr>
          <a:xfrm>
            <a:off x="7505999" y="3287890"/>
            <a:ext cx="2937603" cy="1176136"/>
          </a:xfrm>
          <a:prstGeom prst="rect">
            <a:avLst/>
          </a:prstGeom>
        </p:spPr>
        <p:txBody>
          <a:bodyPr anchor="t"/>
          <a:lstStyle>
            <a:lvl1pPr algn="ctr">
              <a:lnSpc>
                <a:spcPct val="100000"/>
              </a:lnSpc>
              <a:defRPr sz="2500">
                <a:solidFill>
                  <a:srgbClr val="FFFFFF"/>
                </a:solidFill>
                <a:latin typeface="+mn-lt"/>
                <a:ea typeface="+mn-ea"/>
                <a:cs typeface="+mn-cs"/>
                <a:sym typeface="Ubuntu"/>
              </a:defRPr>
            </a:lvl1pPr>
          </a:lstStyle>
          <a:p>
            <a:r>
              <a:t>Texto del título</a:t>
            </a:r>
          </a:p>
        </p:txBody>
      </p:sp>
      <p:pic>
        <p:nvPicPr>
          <p:cNvPr id="899" name="Picture 5" descr="Picture 5"/>
          <p:cNvPicPr>
            <a:picLocks noChangeAspect="1"/>
          </p:cNvPicPr>
          <p:nvPr/>
        </p:nvPicPr>
        <p:blipFill>
          <a:blip r:embed="rId2"/>
          <a:stretch>
            <a:fillRect/>
          </a:stretch>
        </p:blipFill>
        <p:spPr>
          <a:xfrm>
            <a:off x="3689968" y="-3926"/>
            <a:ext cx="573856" cy="2946322"/>
          </a:xfrm>
          <a:prstGeom prst="rect">
            <a:avLst/>
          </a:prstGeom>
          <a:ln w="12700">
            <a:miter lim="400000"/>
          </a:ln>
        </p:spPr>
      </p:pic>
      <p:pic>
        <p:nvPicPr>
          <p:cNvPr id="900" name="Picture 7" descr="Picture 7"/>
          <p:cNvPicPr>
            <a:picLocks noChangeAspect="1"/>
          </p:cNvPicPr>
          <p:nvPr/>
        </p:nvPicPr>
        <p:blipFill>
          <a:blip r:embed="rId3"/>
          <a:stretch>
            <a:fillRect/>
          </a:stretch>
        </p:blipFill>
        <p:spPr>
          <a:xfrm>
            <a:off x="4263814" y="1139616"/>
            <a:ext cx="1550037" cy="1808366"/>
          </a:xfrm>
          <a:prstGeom prst="rect">
            <a:avLst/>
          </a:prstGeom>
          <a:ln w="12700">
            <a:miter lim="400000"/>
          </a:ln>
        </p:spPr>
      </p:pic>
      <p:pic>
        <p:nvPicPr>
          <p:cNvPr id="901" name="Picture 8" descr="Picture 8"/>
          <p:cNvPicPr>
            <a:picLocks noChangeAspect="1"/>
          </p:cNvPicPr>
          <p:nvPr/>
        </p:nvPicPr>
        <p:blipFill>
          <a:blip r:embed="rId4"/>
          <a:stretch>
            <a:fillRect/>
          </a:stretch>
        </p:blipFill>
        <p:spPr>
          <a:xfrm>
            <a:off x="5946981" y="1139616"/>
            <a:ext cx="2555277" cy="6008581"/>
          </a:xfrm>
          <a:prstGeom prst="rect">
            <a:avLst/>
          </a:prstGeom>
          <a:ln w="12700">
            <a:miter lim="400000"/>
          </a:ln>
        </p:spPr>
      </p:pic>
      <p:grpSp>
        <p:nvGrpSpPr>
          <p:cNvPr id="904" name="Group 37"/>
          <p:cNvGrpSpPr/>
          <p:nvPr/>
        </p:nvGrpSpPr>
        <p:grpSpPr>
          <a:xfrm>
            <a:off x="11559738" y="210916"/>
            <a:ext cx="410693" cy="381225"/>
            <a:chOff x="0" y="-1"/>
            <a:chExt cx="410691" cy="381223"/>
          </a:xfrm>
        </p:grpSpPr>
        <p:sp>
          <p:nvSpPr>
            <p:cNvPr id="902" name="Freeform 320"/>
            <p:cNvSpPr/>
            <p:nvPr/>
          </p:nvSpPr>
          <p:spPr>
            <a:xfrm>
              <a:off x="-1" y="-2"/>
              <a:ext cx="403613" cy="345861"/>
            </a:xfrm>
            <a:custGeom>
              <a:avLst/>
              <a:gdLst/>
              <a:ahLst/>
              <a:cxnLst>
                <a:cxn ang="0">
                  <a:pos x="wd2" y="hd2"/>
                </a:cxn>
                <a:cxn ang="5400000">
                  <a:pos x="wd2" y="hd2"/>
                </a:cxn>
                <a:cxn ang="10800000">
                  <a:pos x="wd2" y="hd2"/>
                </a:cxn>
                <a:cxn ang="16200000">
                  <a:pos x="wd2" y="hd2"/>
                </a:cxn>
              </a:cxnLst>
              <a:rect l="0" t="0" r="r" b="b"/>
              <a:pathLst>
                <a:path w="21600" h="21386" extrusionOk="0">
                  <a:moveTo>
                    <a:pt x="17603" y="9333"/>
                  </a:moveTo>
                  <a:cubicBezTo>
                    <a:pt x="16142" y="9689"/>
                    <a:pt x="15066" y="11111"/>
                    <a:pt x="14298" y="12533"/>
                  </a:cubicBezTo>
                  <a:cubicBezTo>
                    <a:pt x="13452" y="14133"/>
                    <a:pt x="12760" y="15733"/>
                    <a:pt x="11838" y="17244"/>
                  </a:cubicBezTo>
                  <a:cubicBezTo>
                    <a:pt x="10992" y="18756"/>
                    <a:pt x="9993" y="20000"/>
                    <a:pt x="8609" y="20711"/>
                  </a:cubicBezTo>
                  <a:cubicBezTo>
                    <a:pt x="7149" y="21511"/>
                    <a:pt x="5535" y="21600"/>
                    <a:pt x="4074" y="20978"/>
                  </a:cubicBezTo>
                  <a:cubicBezTo>
                    <a:pt x="1614" y="19911"/>
                    <a:pt x="0" y="17067"/>
                    <a:pt x="0" y="14133"/>
                  </a:cubicBezTo>
                  <a:cubicBezTo>
                    <a:pt x="0" y="6400"/>
                    <a:pt x="9147" y="3733"/>
                    <a:pt x="11761" y="0"/>
                  </a:cubicBezTo>
                  <a:cubicBezTo>
                    <a:pt x="11761" y="0"/>
                    <a:pt x="11761" y="0"/>
                    <a:pt x="11761" y="0"/>
                  </a:cubicBezTo>
                  <a:cubicBezTo>
                    <a:pt x="11915" y="89"/>
                    <a:pt x="12145" y="178"/>
                    <a:pt x="12299" y="267"/>
                  </a:cubicBezTo>
                  <a:cubicBezTo>
                    <a:pt x="14451" y="1333"/>
                    <a:pt x="16450" y="2667"/>
                    <a:pt x="18218" y="4533"/>
                  </a:cubicBezTo>
                  <a:cubicBezTo>
                    <a:pt x="19832" y="6222"/>
                    <a:pt x="20985" y="8178"/>
                    <a:pt x="21600" y="10489"/>
                  </a:cubicBezTo>
                  <a:cubicBezTo>
                    <a:pt x="20601" y="9333"/>
                    <a:pt x="18986" y="8889"/>
                    <a:pt x="17603" y="9333"/>
                  </a:cubicBezTo>
                </a:path>
              </a:pathLst>
            </a:custGeom>
            <a:solidFill>
              <a:srgbClr val="FFFFFF"/>
            </a:solidFill>
            <a:ln w="12700" cap="flat">
              <a:noFill/>
              <a:miter lim="400000"/>
            </a:ln>
            <a:effectLst/>
          </p:spPr>
          <p:txBody>
            <a:bodyPr wrap="square" lIns="45710" tIns="45710" rIns="45710" bIns="45710" numCol="1" anchor="t">
              <a:normAutofit/>
            </a:bodyPr>
            <a:lstStyle/>
            <a:p>
              <a:pPr defTabSz="905255">
                <a:lnSpc>
                  <a:spcPct val="90000"/>
                </a:lnSpc>
                <a:defRPr sz="1700">
                  <a:latin typeface="+mn-lt"/>
                  <a:ea typeface="+mn-ea"/>
                  <a:cs typeface="+mn-cs"/>
                  <a:sym typeface="Ubuntu"/>
                </a:defRPr>
              </a:pPr>
              <a:endParaRPr/>
            </a:p>
          </p:txBody>
        </p:sp>
        <p:sp>
          <p:nvSpPr>
            <p:cNvPr id="903" name="Freeform 321"/>
            <p:cNvSpPr/>
            <p:nvPr/>
          </p:nvSpPr>
          <p:spPr>
            <a:xfrm>
              <a:off x="143764" y="163682"/>
              <a:ext cx="266927" cy="217541"/>
            </a:xfrm>
            <a:custGeom>
              <a:avLst/>
              <a:gdLst/>
              <a:ahLst/>
              <a:cxnLst>
                <a:cxn ang="0">
                  <a:pos x="wd2" y="hd2"/>
                </a:cxn>
                <a:cxn ang="5400000">
                  <a:pos x="wd2" y="hd2"/>
                </a:cxn>
                <a:cxn ang="10800000">
                  <a:pos x="wd2" y="hd2"/>
                </a:cxn>
                <a:cxn ang="16200000">
                  <a:pos x="wd2" y="hd2"/>
                </a:cxn>
              </a:cxnLst>
              <a:rect l="0" t="0" r="r" b="b"/>
              <a:pathLst>
                <a:path w="21399" h="21369" extrusionOk="0">
                  <a:moveTo>
                    <a:pt x="21026" y="8484"/>
                  </a:moveTo>
                  <a:cubicBezTo>
                    <a:pt x="20336" y="11307"/>
                    <a:pt x="18383" y="13566"/>
                    <a:pt x="16085" y="14413"/>
                  </a:cubicBezTo>
                  <a:cubicBezTo>
                    <a:pt x="13443" y="15260"/>
                    <a:pt x="10800" y="14272"/>
                    <a:pt x="9077" y="11731"/>
                  </a:cubicBezTo>
                  <a:cubicBezTo>
                    <a:pt x="9191" y="15119"/>
                    <a:pt x="11374" y="17378"/>
                    <a:pt x="14132" y="17378"/>
                  </a:cubicBezTo>
                  <a:cubicBezTo>
                    <a:pt x="12409" y="19496"/>
                    <a:pt x="9881" y="20484"/>
                    <a:pt x="7468" y="20907"/>
                  </a:cubicBezTo>
                  <a:cubicBezTo>
                    <a:pt x="6204" y="21190"/>
                    <a:pt x="4826" y="21472"/>
                    <a:pt x="3562" y="21331"/>
                  </a:cubicBezTo>
                  <a:cubicBezTo>
                    <a:pt x="2413" y="21331"/>
                    <a:pt x="1034" y="21048"/>
                    <a:pt x="0" y="20201"/>
                  </a:cubicBezTo>
                  <a:cubicBezTo>
                    <a:pt x="2183" y="19496"/>
                    <a:pt x="4021" y="17943"/>
                    <a:pt x="5515" y="15966"/>
                  </a:cubicBezTo>
                  <a:cubicBezTo>
                    <a:pt x="6894" y="14131"/>
                    <a:pt x="7928" y="12154"/>
                    <a:pt x="8847" y="10037"/>
                  </a:cubicBezTo>
                  <a:cubicBezTo>
                    <a:pt x="9766" y="7778"/>
                    <a:pt x="10570" y="5378"/>
                    <a:pt x="11834" y="3401"/>
                  </a:cubicBezTo>
                  <a:cubicBezTo>
                    <a:pt x="12868" y="1566"/>
                    <a:pt x="14247" y="154"/>
                    <a:pt x="16085" y="13"/>
                  </a:cubicBezTo>
                  <a:cubicBezTo>
                    <a:pt x="18038" y="-128"/>
                    <a:pt x="19991" y="860"/>
                    <a:pt x="20911" y="2978"/>
                  </a:cubicBezTo>
                  <a:cubicBezTo>
                    <a:pt x="21600" y="4813"/>
                    <a:pt x="21485" y="6648"/>
                    <a:pt x="21026" y="8484"/>
                  </a:cubicBezTo>
                </a:path>
              </a:pathLst>
            </a:custGeom>
            <a:solidFill>
              <a:srgbClr val="FFFFFF"/>
            </a:solidFill>
            <a:ln w="12700" cap="flat">
              <a:noFill/>
              <a:miter lim="400000"/>
            </a:ln>
            <a:effectLst/>
          </p:spPr>
          <p:txBody>
            <a:bodyPr wrap="square" lIns="45710" tIns="45710" rIns="45710" bIns="45710" numCol="1" anchor="t">
              <a:normAutofit/>
            </a:bodyPr>
            <a:lstStyle/>
            <a:p>
              <a:pPr defTabSz="457200">
                <a:lnSpc>
                  <a:spcPct val="90000"/>
                </a:lnSpc>
                <a:defRPr sz="900">
                  <a:latin typeface="+mn-lt"/>
                  <a:ea typeface="+mn-ea"/>
                  <a:cs typeface="+mn-cs"/>
                  <a:sym typeface="Ubuntu"/>
                </a:defRPr>
              </a:pPr>
              <a:endParaRPr/>
            </a:p>
          </p:txBody>
        </p:sp>
      </p:grpSp>
      <p:sp>
        <p:nvSpPr>
          <p:cNvPr id="905"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906"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907"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Subsection">
    <p:bg>
      <p:bgPr>
        <a:solidFill>
          <a:srgbClr val="FFFFFF"/>
        </a:solidFill>
        <a:effectLst/>
      </p:bgPr>
    </p:bg>
    <p:spTree>
      <p:nvGrpSpPr>
        <p:cNvPr id="1" name=""/>
        <p:cNvGrpSpPr/>
        <p:nvPr/>
      </p:nvGrpSpPr>
      <p:grpSpPr>
        <a:xfrm>
          <a:off x="0" y="0"/>
          <a:ext cx="0" cy="0"/>
          <a:chOff x="0" y="0"/>
          <a:chExt cx="0" cy="0"/>
        </a:xfrm>
      </p:grpSpPr>
      <p:sp>
        <p:nvSpPr>
          <p:cNvPr id="914" name="Picture Placeholder 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grpSp>
        <p:nvGrpSpPr>
          <p:cNvPr id="917" name="Rectangle 8"/>
          <p:cNvGrpSpPr/>
          <p:nvPr/>
        </p:nvGrpSpPr>
        <p:grpSpPr>
          <a:xfrm>
            <a:off x="12498102" y="115948"/>
            <a:ext cx="360022" cy="406822"/>
            <a:chOff x="0" y="0"/>
            <a:chExt cx="360020" cy="406821"/>
          </a:xfrm>
        </p:grpSpPr>
        <p:sp>
          <p:nvSpPr>
            <p:cNvPr id="915" name="Rectángulo"/>
            <p:cNvSpPr/>
            <p:nvPr/>
          </p:nvSpPr>
          <p:spPr>
            <a:xfrm>
              <a:off x="-1" y="-1"/>
              <a:ext cx="360022" cy="406822"/>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16" name="1…"/>
            <p:cNvSpPr/>
            <p:nvPr/>
          </p:nvSpPr>
          <p:spPr>
            <a:xfrm>
              <a:off x="-1" y="62158"/>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920" name="Rectangle 9"/>
          <p:cNvGrpSpPr/>
          <p:nvPr/>
        </p:nvGrpSpPr>
        <p:grpSpPr>
          <a:xfrm>
            <a:off x="12498102" y="533356"/>
            <a:ext cx="360022" cy="406824"/>
            <a:chOff x="0" y="-1"/>
            <a:chExt cx="360020" cy="406822"/>
          </a:xfrm>
        </p:grpSpPr>
        <p:sp>
          <p:nvSpPr>
            <p:cNvPr id="918" name="Rectángulo"/>
            <p:cNvSpPr/>
            <p:nvPr/>
          </p:nvSpPr>
          <p:spPr>
            <a:xfrm>
              <a:off x="-1" y="-2"/>
              <a:ext cx="360022" cy="406824"/>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19" name="18…"/>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923" name="Rectangle 10"/>
          <p:cNvGrpSpPr/>
          <p:nvPr/>
        </p:nvGrpSpPr>
        <p:grpSpPr>
          <a:xfrm>
            <a:off x="12498102" y="950768"/>
            <a:ext cx="360022" cy="406824"/>
            <a:chOff x="0" y="-1"/>
            <a:chExt cx="360020" cy="406822"/>
          </a:xfrm>
        </p:grpSpPr>
        <p:sp>
          <p:nvSpPr>
            <p:cNvPr id="921" name="Rectángulo"/>
            <p:cNvSpPr/>
            <p:nvPr/>
          </p:nvSpPr>
          <p:spPr>
            <a:xfrm>
              <a:off x="-1" y="-2"/>
              <a:ext cx="360022" cy="406824"/>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22" name="43…"/>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926" name="Rectangle 11"/>
          <p:cNvGrpSpPr/>
          <p:nvPr/>
        </p:nvGrpSpPr>
        <p:grpSpPr>
          <a:xfrm>
            <a:off x="12498102" y="1364188"/>
            <a:ext cx="360022" cy="406827"/>
            <a:chOff x="0" y="0"/>
            <a:chExt cx="360020" cy="406825"/>
          </a:xfrm>
        </p:grpSpPr>
        <p:sp>
          <p:nvSpPr>
            <p:cNvPr id="924" name="Rectángulo"/>
            <p:cNvSpPr/>
            <p:nvPr/>
          </p:nvSpPr>
          <p:spPr>
            <a:xfrm>
              <a:off x="-1" y="-1"/>
              <a:ext cx="360022" cy="406827"/>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25" name="39…"/>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929" name="Rectangle 12"/>
          <p:cNvGrpSpPr/>
          <p:nvPr/>
        </p:nvGrpSpPr>
        <p:grpSpPr>
          <a:xfrm>
            <a:off x="12498102" y="1778311"/>
            <a:ext cx="360022" cy="406824"/>
            <a:chOff x="0" y="-1"/>
            <a:chExt cx="360020" cy="406822"/>
          </a:xfrm>
        </p:grpSpPr>
        <p:sp>
          <p:nvSpPr>
            <p:cNvPr id="927" name="Rectángulo"/>
            <p:cNvSpPr/>
            <p:nvPr/>
          </p:nvSpPr>
          <p:spPr>
            <a:xfrm>
              <a:off x="-1" y="-2"/>
              <a:ext cx="360022" cy="406824"/>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28" name="236…"/>
            <p:cNvSpPr/>
            <p:nvPr/>
          </p:nvSpPr>
          <p:spPr>
            <a:xfrm>
              <a:off x="-1" y="62157"/>
              <a:ext cx="360022"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nvGrpSpPr>
          <p:cNvPr id="990" name="Groupe 13"/>
          <p:cNvGrpSpPr/>
          <p:nvPr/>
        </p:nvGrpSpPr>
        <p:grpSpPr>
          <a:xfrm>
            <a:off x="12500221" y="4582298"/>
            <a:ext cx="1463033" cy="2058834"/>
            <a:chOff x="-1" y="-1"/>
            <a:chExt cx="1463032" cy="2058833"/>
          </a:xfrm>
        </p:grpSpPr>
        <p:grpSp>
          <p:nvGrpSpPr>
            <p:cNvPr id="932" name="Forme libre : forme 14"/>
            <p:cNvGrpSpPr/>
            <p:nvPr/>
          </p:nvGrpSpPr>
          <p:grpSpPr>
            <a:xfrm>
              <a:off x="367691" y="1652005"/>
              <a:ext cx="360028" cy="406827"/>
              <a:chOff x="0" y="0"/>
              <a:chExt cx="360026" cy="406825"/>
            </a:xfrm>
          </p:grpSpPr>
          <p:sp>
            <p:nvSpPr>
              <p:cNvPr id="930" name="Rectángulo"/>
              <p:cNvSpPr/>
              <p:nvPr/>
            </p:nvSpPr>
            <p:spPr>
              <a:xfrm>
                <a:off x="-1" y="-1"/>
                <a:ext cx="360025" cy="406827"/>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1"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935" name="Forme libre : forme 15"/>
            <p:cNvGrpSpPr/>
            <p:nvPr/>
          </p:nvGrpSpPr>
          <p:grpSpPr>
            <a:xfrm>
              <a:off x="367691" y="1239005"/>
              <a:ext cx="360028" cy="406827"/>
              <a:chOff x="0" y="0"/>
              <a:chExt cx="360026" cy="406825"/>
            </a:xfrm>
          </p:grpSpPr>
          <p:sp>
            <p:nvSpPr>
              <p:cNvPr id="933" name="Rectángulo"/>
              <p:cNvSpPr/>
              <p:nvPr/>
            </p:nvSpPr>
            <p:spPr>
              <a:xfrm>
                <a:off x="-1" y="-1"/>
                <a:ext cx="360025" cy="406827"/>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4"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938" name="Forme libre : forme 16"/>
            <p:cNvGrpSpPr/>
            <p:nvPr/>
          </p:nvGrpSpPr>
          <p:grpSpPr>
            <a:xfrm>
              <a:off x="367691" y="826001"/>
              <a:ext cx="360028" cy="406827"/>
              <a:chOff x="0" y="0"/>
              <a:chExt cx="360026" cy="406825"/>
            </a:xfrm>
          </p:grpSpPr>
          <p:sp>
            <p:nvSpPr>
              <p:cNvPr id="936" name="Rectángulo"/>
              <p:cNvSpPr/>
              <p:nvPr/>
            </p:nvSpPr>
            <p:spPr>
              <a:xfrm>
                <a:off x="-1" y="-1"/>
                <a:ext cx="360025" cy="406827"/>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7"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941" name="Forme libre : forme 17"/>
            <p:cNvGrpSpPr/>
            <p:nvPr/>
          </p:nvGrpSpPr>
          <p:grpSpPr>
            <a:xfrm>
              <a:off x="367691" y="413001"/>
              <a:ext cx="360028" cy="406827"/>
              <a:chOff x="0" y="0"/>
              <a:chExt cx="360026" cy="406825"/>
            </a:xfrm>
          </p:grpSpPr>
          <p:sp>
            <p:nvSpPr>
              <p:cNvPr id="939" name="Rectángulo"/>
              <p:cNvSpPr/>
              <p:nvPr/>
            </p:nvSpPr>
            <p:spPr>
              <a:xfrm>
                <a:off x="-1" y="-1"/>
                <a:ext cx="360025" cy="406827"/>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0"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944" name="Forme libre : forme 18"/>
            <p:cNvGrpSpPr/>
            <p:nvPr/>
          </p:nvGrpSpPr>
          <p:grpSpPr>
            <a:xfrm>
              <a:off x="367691" y="-2"/>
              <a:ext cx="360028" cy="406823"/>
              <a:chOff x="0" y="-1"/>
              <a:chExt cx="360026" cy="406822"/>
            </a:xfrm>
          </p:grpSpPr>
          <p:sp>
            <p:nvSpPr>
              <p:cNvPr id="942" name="Rectángulo"/>
              <p:cNvSpPr/>
              <p:nvPr/>
            </p:nvSpPr>
            <p:spPr>
              <a:xfrm>
                <a:off x="-1" y="-2"/>
                <a:ext cx="360025" cy="406824"/>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3"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947" name="Forme libre : forme 19"/>
            <p:cNvGrpSpPr/>
            <p:nvPr/>
          </p:nvGrpSpPr>
          <p:grpSpPr>
            <a:xfrm>
              <a:off x="736180" y="1652005"/>
              <a:ext cx="360027" cy="406827"/>
              <a:chOff x="0" y="0"/>
              <a:chExt cx="360025" cy="406825"/>
            </a:xfrm>
          </p:grpSpPr>
          <p:sp>
            <p:nvSpPr>
              <p:cNvPr id="945" name="Rectángulo"/>
              <p:cNvSpPr/>
              <p:nvPr/>
            </p:nvSpPr>
            <p:spPr>
              <a:xfrm>
                <a:off x="-1" y="-1"/>
                <a:ext cx="360025" cy="406827"/>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6" name="66…"/>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950" name="Forme libre : forme 21"/>
            <p:cNvGrpSpPr/>
            <p:nvPr/>
          </p:nvGrpSpPr>
          <p:grpSpPr>
            <a:xfrm>
              <a:off x="736180" y="1239005"/>
              <a:ext cx="360027" cy="406827"/>
              <a:chOff x="0" y="0"/>
              <a:chExt cx="360025" cy="406825"/>
            </a:xfrm>
          </p:grpSpPr>
          <p:sp>
            <p:nvSpPr>
              <p:cNvPr id="948" name="Rectángulo"/>
              <p:cNvSpPr/>
              <p:nvPr/>
            </p:nvSpPr>
            <p:spPr>
              <a:xfrm>
                <a:off x="-1" y="-1"/>
                <a:ext cx="360025" cy="406827"/>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49" name="89…"/>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953" name="Forme libre : forme 22"/>
            <p:cNvGrpSpPr/>
            <p:nvPr/>
          </p:nvGrpSpPr>
          <p:grpSpPr>
            <a:xfrm>
              <a:off x="736180" y="826001"/>
              <a:ext cx="360027" cy="406827"/>
              <a:chOff x="0" y="0"/>
              <a:chExt cx="360025" cy="406825"/>
            </a:xfrm>
          </p:grpSpPr>
          <p:sp>
            <p:nvSpPr>
              <p:cNvPr id="951" name="Rectángulo"/>
              <p:cNvSpPr/>
              <p:nvPr/>
            </p:nvSpPr>
            <p:spPr>
              <a:xfrm>
                <a:off x="-1" y="-1"/>
                <a:ext cx="360025" cy="406827"/>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52" name="117…"/>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956" name="Forme libre : forme 23"/>
            <p:cNvGrpSpPr/>
            <p:nvPr/>
          </p:nvGrpSpPr>
          <p:grpSpPr>
            <a:xfrm>
              <a:off x="736180" y="413001"/>
              <a:ext cx="360027" cy="406827"/>
              <a:chOff x="0" y="0"/>
              <a:chExt cx="360025" cy="406825"/>
            </a:xfrm>
          </p:grpSpPr>
          <p:sp>
            <p:nvSpPr>
              <p:cNvPr id="954" name="Rectángulo"/>
              <p:cNvSpPr/>
              <p:nvPr/>
            </p:nvSpPr>
            <p:spPr>
              <a:xfrm>
                <a:off x="-1" y="-1"/>
                <a:ext cx="360025" cy="406827"/>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55" name="128…"/>
              <p:cNvSpPr/>
              <p:nvPr/>
            </p:nvSpPr>
            <p:spPr>
              <a:xfrm>
                <a:off x="0"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959" name="Forme libre : forme 24"/>
            <p:cNvGrpSpPr/>
            <p:nvPr/>
          </p:nvGrpSpPr>
          <p:grpSpPr>
            <a:xfrm>
              <a:off x="736180" y="-2"/>
              <a:ext cx="360027" cy="406823"/>
              <a:chOff x="0" y="-1"/>
              <a:chExt cx="360025" cy="406822"/>
            </a:xfrm>
          </p:grpSpPr>
          <p:sp>
            <p:nvSpPr>
              <p:cNvPr id="957" name="Rectángulo"/>
              <p:cNvSpPr/>
              <p:nvPr/>
            </p:nvSpPr>
            <p:spPr>
              <a:xfrm>
                <a:off x="-1" y="-2"/>
                <a:ext cx="360025" cy="406824"/>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58" name="158…"/>
              <p:cNvSpPr/>
              <p:nvPr/>
            </p:nvSpPr>
            <p:spPr>
              <a:xfrm>
                <a:off x="0"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962" name="Forme libre : forme 25"/>
            <p:cNvGrpSpPr/>
            <p:nvPr/>
          </p:nvGrpSpPr>
          <p:grpSpPr>
            <a:xfrm>
              <a:off x="1103003" y="1652005"/>
              <a:ext cx="360028" cy="406827"/>
              <a:chOff x="0" y="0"/>
              <a:chExt cx="360026" cy="406825"/>
            </a:xfrm>
          </p:grpSpPr>
          <p:sp>
            <p:nvSpPr>
              <p:cNvPr id="960" name="Rectángulo"/>
              <p:cNvSpPr/>
              <p:nvPr/>
            </p:nvSpPr>
            <p:spPr>
              <a:xfrm>
                <a:off x="-1" y="-1"/>
                <a:ext cx="360025" cy="406827"/>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1" name="166…"/>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965" name="Forme libre : forme 26"/>
            <p:cNvGrpSpPr/>
            <p:nvPr/>
          </p:nvGrpSpPr>
          <p:grpSpPr>
            <a:xfrm>
              <a:off x="1103003" y="1239005"/>
              <a:ext cx="360028" cy="406827"/>
              <a:chOff x="0" y="0"/>
              <a:chExt cx="360026" cy="406825"/>
            </a:xfrm>
          </p:grpSpPr>
          <p:sp>
            <p:nvSpPr>
              <p:cNvPr id="963" name="Rectángulo"/>
              <p:cNvSpPr/>
              <p:nvPr/>
            </p:nvSpPr>
            <p:spPr>
              <a:xfrm>
                <a:off x="-1" y="-1"/>
                <a:ext cx="360025" cy="406827"/>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4" name="227…"/>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968" name="Forme libre : forme 27"/>
            <p:cNvGrpSpPr/>
            <p:nvPr/>
          </p:nvGrpSpPr>
          <p:grpSpPr>
            <a:xfrm>
              <a:off x="1103003" y="826001"/>
              <a:ext cx="360028" cy="406827"/>
              <a:chOff x="0" y="0"/>
              <a:chExt cx="360026" cy="406825"/>
            </a:xfrm>
          </p:grpSpPr>
          <p:sp>
            <p:nvSpPr>
              <p:cNvPr id="966" name="Rectángulo"/>
              <p:cNvSpPr/>
              <p:nvPr/>
            </p:nvSpPr>
            <p:spPr>
              <a:xfrm>
                <a:off x="-1" y="-1"/>
                <a:ext cx="360025" cy="406827"/>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7"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971" name="Forme libre : forme 28"/>
            <p:cNvGrpSpPr/>
            <p:nvPr/>
          </p:nvGrpSpPr>
          <p:grpSpPr>
            <a:xfrm>
              <a:off x="1103003" y="413001"/>
              <a:ext cx="360028" cy="406827"/>
              <a:chOff x="0" y="0"/>
              <a:chExt cx="360026" cy="406825"/>
            </a:xfrm>
          </p:grpSpPr>
          <p:sp>
            <p:nvSpPr>
              <p:cNvPr id="969" name="Rectángulo"/>
              <p:cNvSpPr/>
              <p:nvPr/>
            </p:nvSpPr>
            <p:spPr>
              <a:xfrm>
                <a:off x="-1" y="-1"/>
                <a:ext cx="360025" cy="406827"/>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0" name="255…"/>
              <p:cNvSpPr/>
              <p:nvPr/>
            </p:nvSpPr>
            <p:spPr>
              <a:xfrm>
                <a:off x="1" y="16439"/>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974" name="Forme libre : forme 29"/>
            <p:cNvGrpSpPr/>
            <p:nvPr/>
          </p:nvGrpSpPr>
          <p:grpSpPr>
            <a:xfrm>
              <a:off x="1103003" y="-2"/>
              <a:ext cx="360028" cy="406823"/>
              <a:chOff x="0" y="-1"/>
              <a:chExt cx="360026" cy="406822"/>
            </a:xfrm>
          </p:grpSpPr>
          <p:sp>
            <p:nvSpPr>
              <p:cNvPr id="972" name="Rectángulo"/>
              <p:cNvSpPr/>
              <p:nvPr/>
            </p:nvSpPr>
            <p:spPr>
              <a:xfrm>
                <a:off x="-1" y="-2"/>
                <a:ext cx="360025" cy="406824"/>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3" name="255…"/>
              <p:cNvSpPr/>
              <p:nvPr/>
            </p:nvSpPr>
            <p:spPr>
              <a:xfrm>
                <a:off x="1" y="16440"/>
                <a:ext cx="36002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977" name="Forme libre : forme 30"/>
            <p:cNvGrpSpPr/>
            <p:nvPr/>
          </p:nvGrpSpPr>
          <p:grpSpPr>
            <a:xfrm>
              <a:off x="-2" y="1652005"/>
              <a:ext cx="360029" cy="406827"/>
              <a:chOff x="-1" y="0"/>
              <a:chExt cx="360028" cy="406825"/>
            </a:xfrm>
          </p:grpSpPr>
          <p:sp>
            <p:nvSpPr>
              <p:cNvPr id="975" name="Rectángulo"/>
              <p:cNvSpPr/>
              <p:nvPr/>
            </p:nvSpPr>
            <p:spPr>
              <a:xfrm>
                <a:off x="-2" y="-1"/>
                <a:ext cx="360028" cy="406827"/>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6" name="12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980" name="Forme libre : forme 31"/>
            <p:cNvGrpSpPr/>
            <p:nvPr/>
          </p:nvGrpSpPr>
          <p:grpSpPr>
            <a:xfrm>
              <a:off x="-2" y="1239005"/>
              <a:ext cx="360029" cy="406827"/>
              <a:chOff x="-1" y="0"/>
              <a:chExt cx="360028" cy="406825"/>
            </a:xfrm>
          </p:grpSpPr>
          <p:sp>
            <p:nvSpPr>
              <p:cNvPr id="978" name="Rectángulo"/>
              <p:cNvSpPr/>
              <p:nvPr/>
            </p:nvSpPr>
            <p:spPr>
              <a:xfrm>
                <a:off x="-2" y="-1"/>
                <a:ext cx="360028" cy="406827"/>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79" name="161…"/>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983" name="Forme libre : forme 32"/>
            <p:cNvGrpSpPr/>
            <p:nvPr/>
          </p:nvGrpSpPr>
          <p:grpSpPr>
            <a:xfrm>
              <a:off x="-2" y="826001"/>
              <a:ext cx="360029" cy="406827"/>
              <a:chOff x="-1" y="0"/>
              <a:chExt cx="360028" cy="406825"/>
            </a:xfrm>
          </p:grpSpPr>
          <p:sp>
            <p:nvSpPr>
              <p:cNvPr id="981" name="Rectángulo"/>
              <p:cNvSpPr/>
              <p:nvPr/>
            </p:nvSpPr>
            <p:spPr>
              <a:xfrm>
                <a:off x="-2" y="-1"/>
                <a:ext cx="360028" cy="406827"/>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82" name="186…"/>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986" name="Forme libre : forme 33"/>
            <p:cNvGrpSpPr/>
            <p:nvPr/>
          </p:nvGrpSpPr>
          <p:grpSpPr>
            <a:xfrm>
              <a:off x="-2" y="413001"/>
              <a:ext cx="360029" cy="406827"/>
              <a:chOff x="-1" y="0"/>
              <a:chExt cx="360028" cy="406825"/>
            </a:xfrm>
          </p:grpSpPr>
          <p:sp>
            <p:nvSpPr>
              <p:cNvPr id="984" name="Rectángulo"/>
              <p:cNvSpPr/>
              <p:nvPr/>
            </p:nvSpPr>
            <p:spPr>
              <a:xfrm>
                <a:off x="-2" y="-1"/>
                <a:ext cx="360028" cy="406827"/>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85" name="209…"/>
              <p:cNvSpPr/>
              <p:nvPr/>
            </p:nvSpPr>
            <p:spPr>
              <a:xfrm>
                <a:off x="0" y="16439"/>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989" name="Forme libre : forme 34"/>
            <p:cNvGrpSpPr/>
            <p:nvPr/>
          </p:nvGrpSpPr>
          <p:grpSpPr>
            <a:xfrm>
              <a:off x="-2" y="1053"/>
              <a:ext cx="360029" cy="406823"/>
              <a:chOff x="-1" y="-1"/>
              <a:chExt cx="360028" cy="406822"/>
            </a:xfrm>
          </p:grpSpPr>
          <p:sp>
            <p:nvSpPr>
              <p:cNvPr id="987" name="Rectángulo"/>
              <p:cNvSpPr/>
              <p:nvPr/>
            </p:nvSpPr>
            <p:spPr>
              <a:xfrm>
                <a:off x="-2" y="-2"/>
                <a:ext cx="360028" cy="406824"/>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88" name="229…"/>
              <p:cNvSpPr/>
              <p:nvPr/>
            </p:nvSpPr>
            <p:spPr>
              <a:xfrm>
                <a:off x="0" y="16440"/>
                <a:ext cx="360028"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grpSp>
        <p:nvGrpSpPr>
          <p:cNvPr id="1051" name="Groupe 35"/>
          <p:cNvGrpSpPr/>
          <p:nvPr/>
        </p:nvGrpSpPr>
        <p:grpSpPr>
          <a:xfrm>
            <a:off x="12498094" y="2369714"/>
            <a:ext cx="1465156" cy="2088237"/>
            <a:chOff x="-2" y="-1"/>
            <a:chExt cx="1465155" cy="2088236"/>
          </a:xfrm>
        </p:grpSpPr>
        <p:grpSp>
          <p:nvGrpSpPr>
            <p:cNvPr id="993" name="Forme libre : forme 36"/>
            <p:cNvGrpSpPr/>
            <p:nvPr/>
          </p:nvGrpSpPr>
          <p:grpSpPr>
            <a:xfrm>
              <a:off x="736174" y="1681409"/>
              <a:ext cx="360891" cy="406827"/>
              <a:chOff x="-1" y="0"/>
              <a:chExt cx="360890" cy="406825"/>
            </a:xfrm>
          </p:grpSpPr>
          <p:sp>
            <p:nvSpPr>
              <p:cNvPr id="991" name="Rectángulo"/>
              <p:cNvSpPr/>
              <p:nvPr/>
            </p:nvSpPr>
            <p:spPr>
              <a:xfrm>
                <a:off x="-2" y="-1"/>
                <a:ext cx="360891" cy="406827"/>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2"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996" name="Forme libre : forme 37"/>
            <p:cNvGrpSpPr/>
            <p:nvPr/>
          </p:nvGrpSpPr>
          <p:grpSpPr>
            <a:xfrm>
              <a:off x="736174" y="1268408"/>
              <a:ext cx="360891" cy="406827"/>
              <a:chOff x="-1" y="0"/>
              <a:chExt cx="360890" cy="406825"/>
            </a:xfrm>
          </p:grpSpPr>
          <p:sp>
            <p:nvSpPr>
              <p:cNvPr id="994" name="Rectángulo"/>
              <p:cNvSpPr/>
              <p:nvPr/>
            </p:nvSpPr>
            <p:spPr>
              <a:xfrm>
                <a:off x="-2" y="-1"/>
                <a:ext cx="360891" cy="406827"/>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5"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999" name="Forme libre : forme 38"/>
            <p:cNvGrpSpPr/>
            <p:nvPr/>
          </p:nvGrpSpPr>
          <p:grpSpPr>
            <a:xfrm>
              <a:off x="736174" y="855406"/>
              <a:ext cx="360891" cy="406824"/>
              <a:chOff x="-1" y="-1"/>
              <a:chExt cx="360890" cy="406822"/>
            </a:xfrm>
          </p:grpSpPr>
          <p:sp>
            <p:nvSpPr>
              <p:cNvPr id="997" name="Rectángulo"/>
              <p:cNvSpPr/>
              <p:nvPr/>
            </p:nvSpPr>
            <p:spPr>
              <a:xfrm>
                <a:off x="-2" y="-2"/>
                <a:ext cx="360891" cy="406824"/>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8" name="15…"/>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1002" name="Forme libre : forme 39"/>
            <p:cNvGrpSpPr/>
            <p:nvPr/>
          </p:nvGrpSpPr>
          <p:grpSpPr>
            <a:xfrm>
              <a:off x="736174" y="442406"/>
              <a:ext cx="360891" cy="406827"/>
              <a:chOff x="-1" y="0"/>
              <a:chExt cx="360890" cy="406825"/>
            </a:xfrm>
          </p:grpSpPr>
          <p:sp>
            <p:nvSpPr>
              <p:cNvPr id="1000" name="Rectángulo"/>
              <p:cNvSpPr/>
              <p:nvPr/>
            </p:nvSpPr>
            <p:spPr>
              <a:xfrm>
                <a:off x="-2" y="-1"/>
                <a:ext cx="360891" cy="406827"/>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01"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1005" name="Forme libre : forme 40"/>
            <p:cNvGrpSpPr/>
            <p:nvPr/>
          </p:nvGrpSpPr>
          <p:grpSpPr>
            <a:xfrm>
              <a:off x="736174" y="29403"/>
              <a:ext cx="360891" cy="406824"/>
              <a:chOff x="-1" y="-1"/>
              <a:chExt cx="360890" cy="406822"/>
            </a:xfrm>
          </p:grpSpPr>
          <p:sp>
            <p:nvSpPr>
              <p:cNvPr id="1003" name="Rectángulo"/>
              <p:cNvSpPr/>
              <p:nvPr/>
            </p:nvSpPr>
            <p:spPr>
              <a:xfrm>
                <a:off x="-2" y="-2"/>
                <a:ext cx="360891" cy="406824"/>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04" name="0…"/>
              <p:cNvSpPr/>
              <p:nvPr/>
            </p:nvSpPr>
            <p:spPr>
              <a:xfrm>
                <a:off x="-2" y="16440"/>
                <a:ext cx="360891"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1008" name="Forme libre : forme 41"/>
            <p:cNvGrpSpPr/>
            <p:nvPr/>
          </p:nvGrpSpPr>
          <p:grpSpPr>
            <a:xfrm>
              <a:off x="-3" y="1681409"/>
              <a:ext cx="360891" cy="406827"/>
              <a:chOff x="-1" y="0"/>
              <a:chExt cx="360890" cy="406825"/>
            </a:xfrm>
          </p:grpSpPr>
          <p:sp>
            <p:nvSpPr>
              <p:cNvPr id="1006" name="Rectángulo"/>
              <p:cNvSpPr/>
              <p:nvPr/>
            </p:nvSpPr>
            <p:spPr>
              <a:xfrm>
                <a:off x="-2" y="-1"/>
                <a:ext cx="360892" cy="406827"/>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07"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011" name="Forme libre : forme 42"/>
            <p:cNvGrpSpPr/>
            <p:nvPr/>
          </p:nvGrpSpPr>
          <p:grpSpPr>
            <a:xfrm>
              <a:off x="-3" y="1268408"/>
              <a:ext cx="360891" cy="406827"/>
              <a:chOff x="-1" y="0"/>
              <a:chExt cx="360890" cy="406825"/>
            </a:xfrm>
          </p:grpSpPr>
          <p:sp>
            <p:nvSpPr>
              <p:cNvPr id="1009" name="Rectángulo"/>
              <p:cNvSpPr/>
              <p:nvPr/>
            </p:nvSpPr>
            <p:spPr>
              <a:xfrm>
                <a:off x="-2" y="-1"/>
                <a:ext cx="360892" cy="406827"/>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10" name="23…"/>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014" name="Forme libre : forme 43"/>
            <p:cNvGrpSpPr/>
            <p:nvPr/>
          </p:nvGrpSpPr>
          <p:grpSpPr>
            <a:xfrm>
              <a:off x="-3" y="855406"/>
              <a:ext cx="360891" cy="406824"/>
              <a:chOff x="-1" y="-1"/>
              <a:chExt cx="360890" cy="406822"/>
            </a:xfrm>
          </p:grpSpPr>
          <p:sp>
            <p:nvSpPr>
              <p:cNvPr id="1012" name="Rectángulo"/>
              <p:cNvSpPr/>
              <p:nvPr/>
            </p:nvSpPr>
            <p:spPr>
              <a:xfrm>
                <a:off x="-2" y="-2"/>
                <a:ext cx="360892" cy="406824"/>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13" name="46…"/>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017" name="Forme libre : forme 44"/>
            <p:cNvGrpSpPr/>
            <p:nvPr/>
          </p:nvGrpSpPr>
          <p:grpSpPr>
            <a:xfrm>
              <a:off x="-3" y="442406"/>
              <a:ext cx="360891" cy="406827"/>
              <a:chOff x="-1" y="0"/>
              <a:chExt cx="360890" cy="406825"/>
            </a:xfrm>
          </p:grpSpPr>
          <p:sp>
            <p:nvSpPr>
              <p:cNvPr id="1015" name="Rectángulo"/>
              <p:cNvSpPr/>
              <p:nvPr/>
            </p:nvSpPr>
            <p:spPr>
              <a:xfrm>
                <a:off x="-2" y="-1"/>
                <a:ext cx="360892" cy="406827"/>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16" name="51…"/>
              <p:cNvSpPr/>
              <p:nvPr/>
            </p:nvSpPr>
            <p:spPr>
              <a:xfrm>
                <a:off x="-2" y="16440"/>
                <a:ext cx="360892"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020" name="Forme libre : forme 45"/>
            <p:cNvGrpSpPr/>
            <p:nvPr/>
          </p:nvGrpSpPr>
          <p:grpSpPr>
            <a:xfrm>
              <a:off x="-1" y="-2"/>
              <a:ext cx="360887" cy="465615"/>
              <a:chOff x="-1" y="0"/>
              <a:chExt cx="360886" cy="465613"/>
            </a:xfrm>
          </p:grpSpPr>
          <p:sp>
            <p:nvSpPr>
              <p:cNvPr id="1018" name="Rectángulo"/>
              <p:cNvSpPr/>
              <p:nvPr/>
            </p:nvSpPr>
            <p:spPr>
              <a:xfrm>
                <a:off x="-2" y="29410"/>
                <a:ext cx="360887" cy="406822"/>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019" name="87…"/>
              <p:cNvSpPr/>
              <p:nvPr/>
            </p:nvSpPr>
            <p:spPr>
              <a:xfrm>
                <a:off x="-2" y="-1"/>
                <a:ext cx="360887"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023" name="Forme libre : forme 46"/>
            <p:cNvGrpSpPr/>
            <p:nvPr/>
          </p:nvGrpSpPr>
          <p:grpSpPr>
            <a:xfrm>
              <a:off x="1104264" y="1681409"/>
              <a:ext cx="360890" cy="406827"/>
              <a:chOff x="0" y="0"/>
              <a:chExt cx="360888" cy="406825"/>
            </a:xfrm>
          </p:grpSpPr>
          <p:sp>
            <p:nvSpPr>
              <p:cNvPr id="1021" name="Rectángulo"/>
              <p:cNvSpPr/>
              <p:nvPr/>
            </p:nvSpPr>
            <p:spPr>
              <a:xfrm>
                <a:off x="-1" y="-1"/>
                <a:ext cx="360890" cy="406827"/>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2" name="2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026" name="Forme libre : forme 47"/>
            <p:cNvGrpSpPr/>
            <p:nvPr/>
          </p:nvGrpSpPr>
          <p:grpSpPr>
            <a:xfrm>
              <a:off x="1104264" y="1268408"/>
              <a:ext cx="360890" cy="406827"/>
              <a:chOff x="0" y="0"/>
              <a:chExt cx="360888" cy="406825"/>
            </a:xfrm>
          </p:grpSpPr>
          <p:sp>
            <p:nvSpPr>
              <p:cNvPr id="1024" name="Rectángulo"/>
              <p:cNvSpPr/>
              <p:nvPr/>
            </p:nvSpPr>
            <p:spPr>
              <a:xfrm>
                <a:off x="-1" y="-1"/>
                <a:ext cx="360890" cy="406827"/>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5" name="33…"/>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029" name="Forme libre : forme 48"/>
            <p:cNvGrpSpPr/>
            <p:nvPr/>
          </p:nvGrpSpPr>
          <p:grpSpPr>
            <a:xfrm>
              <a:off x="1104264" y="855406"/>
              <a:ext cx="360890" cy="406824"/>
              <a:chOff x="0" y="-1"/>
              <a:chExt cx="360888" cy="406822"/>
            </a:xfrm>
          </p:grpSpPr>
          <p:sp>
            <p:nvSpPr>
              <p:cNvPr id="1027" name="Rectángulo"/>
              <p:cNvSpPr/>
              <p:nvPr/>
            </p:nvSpPr>
            <p:spPr>
              <a:xfrm>
                <a:off x="-1" y="-2"/>
                <a:ext cx="360890" cy="406824"/>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8" name="2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032" name="Forme libre : forme 49"/>
            <p:cNvGrpSpPr/>
            <p:nvPr/>
          </p:nvGrpSpPr>
          <p:grpSpPr>
            <a:xfrm>
              <a:off x="1104264" y="442406"/>
              <a:ext cx="360890" cy="406827"/>
              <a:chOff x="0" y="0"/>
              <a:chExt cx="360888" cy="406825"/>
            </a:xfrm>
          </p:grpSpPr>
          <p:sp>
            <p:nvSpPr>
              <p:cNvPr id="1030" name="Rectángulo"/>
              <p:cNvSpPr/>
              <p:nvPr/>
            </p:nvSpPr>
            <p:spPr>
              <a:xfrm>
                <a:off x="-1" y="-1"/>
                <a:ext cx="360890" cy="406827"/>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31"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035" name="Forme libre : forme 50"/>
            <p:cNvGrpSpPr/>
            <p:nvPr/>
          </p:nvGrpSpPr>
          <p:grpSpPr>
            <a:xfrm>
              <a:off x="1104264" y="29403"/>
              <a:ext cx="360890" cy="406824"/>
              <a:chOff x="0" y="-1"/>
              <a:chExt cx="360888" cy="406822"/>
            </a:xfrm>
          </p:grpSpPr>
          <p:sp>
            <p:nvSpPr>
              <p:cNvPr id="1033" name="Rectángulo"/>
              <p:cNvSpPr/>
              <p:nvPr/>
            </p:nvSpPr>
            <p:spPr>
              <a:xfrm>
                <a:off x="-1" y="-2"/>
                <a:ext cx="360890" cy="406824"/>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34" name="51…"/>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038" name="Forme libre : forme 51"/>
            <p:cNvGrpSpPr/>
            <p:nvPr/>
          </p:nvGrpSpPr>
          <p:grpSpPr>
            <a:xfrm>
              <a:off x="367688" y="1681409"/>
              <a:ext cx="360890" cy="406827"/>
              <a:chOff x="0" y="0"/>
              <a:chExt cx="360888" cy="406825"/>
            </a:xfrm>
          </p:grpSpPr>
          <p:sp>
            <p:nvSpPr>
              <p:cNvPr id="1036" name="Rectángulo"/>
              <p:cNvSpPr/>
              <p:nvPr/>
            </p:nvSpPr>
            <p:spPr>
              <a:xfrm>
                <a:off x="-1" y="-1"/>
                <a:ext cx="360890" cy="406827"/>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37"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041" name="Forme libre : forme 52"/>
            <p:cNvGrpSpPr/>
            <p:nvPr/>
          </p:nvGrpSpPr>
          <p:grpSpPr>
            <a:xfrm>
              <a:off x="367688" y="1268408"/>
              <a:ext cx="360890" cy="406827"/>
              <a:chOff x="0" y="0"/>
              <a:chExt cx="360888" cy="406825"/>
            </a:xfrm>
          </p:grpSpPr>
          <p:sp>
            <p:nvSpPr>
              <p:cNvPr id="1039" name="Rectángulo"/>
              <p:cNvSpPr/>
              <p:nvPr/>
            </p:nvSpPr>
            <p:spPr>
              <a:xfrm>
                <a:off x="-1" y="-1"/>
                <a:ext cx="360890" cy="406827"/>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0"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044" name="Forme libre : forme 53"/>
            <p:cNvGrpSpPr/>
            <p:nvPr/>
          </p:nvGrpSpPr>
          <p:grpSpPr>
            <a:xfrm>
              <a:off x="367688" y="855406"/>
              <a:ext cx="360890" cy="406824"/>
              <a:chOff x="0" y="-1"/>
              <a:chExt cx="360888" cy="406822"/>
            </a:xfrm>
          </p:grpSpPr>
          <p:sp>
            <p:nvSpPr>
              <p:cNvPr id="1042" name="Rectángulo"/>
              <p:cNvSpPr/>
              <p:nvPr/>
            </p:nvSpPr>
            <p:spPr>
              <a:xfrm>
                <a:off x="-1" y="-2"/>
                <a:ext cx="360890" cy="406824"/>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3"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047" name="Forme libre : forme 54"/>
            <p:cNvGrpSpPr/>
            <p:nvPr/>
          </p:nvGrpSpPr>
          <p:grpSpPr>
            <a:xfrm>
              <a:off x="367688" y="442406"/>
              <a:ext cx="360890" cy="406827"/>
              <a:chOff x="0" y="0"/>
              <a:chExt cx="360888" cy="406825"/>
            </a:xfrm>
          </p:grpSpPr>
          <p:sp>
            <p:nvSpPr>
              <p:cNvPr id="1045" name="Rectángulo"/>
              <p:cNvSpPr/>
              <p:nvPr/>
            </p:nvSpPr>
            <p:spPr>
              <a:xfrm>
                <a:off x="-1" y="-1"/>
                <a:ext cx="360890" cy="406827"/>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6"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050" name="Forme libre : forme 55"/>
            <p:cNvGrpSpPr/>
            <p:nvPr/>
          </p:nvGrpSpPr>
          <p:grpSpPr>
            <a:xfrm>
              <a:off x="367688" y="29403"/>
              <a:ext cx="360890" cy="406824"/>
              <a:chOff x="0" y="-1"/>
              <a:chExt cx="360888" cy="406822"/>
            </a:xfrm>
          </p:grpSpPr>
          <p:sp>
            <p:nvSpPr>
              <p:cNvPr id="1048" name="Rectángulo"/>
              <p:cNvSpPr/>
              <p:nvPr/>
            </p:nvSpPr>
            <p:spPr>
              <a:xfrm>
                <a:off x="-1" y="-2"/>
                <a:ext cx="360890" cy="406824"/>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49" name="0…"/>
              <p:cNvSpPr/>
              <p:nvPr/>
            </p:nvSpPr>
            <p:spPr>
              <a:xfrm>
                <a:off x="-1" y="16440"/>
                <a:ext cx="36089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sp>
        <p:nvSpPr>
          <p:cNvPr id="1052" name="Nivel de texto 1…"/>
          <p:cNvSpPr>
            <a:spLocks noGrp="1"/>
          </p:cNvSpPr>
          <p:nvPr>
            <p:ph type="body" sz="half" idx="1"/>
          </p:nvPr>
        </p:nvSpPr>
        <p:spPr>
          <a:xfrm>
            <a:off x="-417600" y="1169999"/>
            <a:ext cx="5562001" cy="4521602"/>
          </a:xfrm>
          <a:prstGeom prst="rect">
            <a:avLst/>
          </a:prstGeom>
          <a:solidFill>
            <a:schemeClr val="accent4"/>
          </a:solidFill>
        </p:spPr>
        <p:txBody>
          <a:bodyPr lIns="45718" tIns="45718" rIns="45718" bIns="45718" anchor="ctr"/>
          <a:lstStyle>
            <a:lvl1pPr algn="ctr">
              <a:defRPr sz="4800">
                <a:solidFill>
                  <a:schemeClr val="accent4"/>
                </a:solidFill>
                <a:latin typeface="Ubuntu Medium"/>
                <a:ea typeface="Ubuntu Medium"/>
                <a:cs typeface="Ubuntu Medium"/>
                <a:sym typeface="Ubuntu Medium"/>
              </a:defRPr>
            </a:lvl1pPr>
            <a:lvl2pPr marL="474129" indent="-474129" algn="ctr">
              <a:defRPr sz="4800">
                <a:solidFill>
                  <a:schemeClr val="accent4"/>
                </a:solidFill>
                <a:latin typeface="Ubuntu Medium"/>
                <a:ea typeface="Ubuntu Medium"/>
                <a:cs typeface="Ubuntu Medium"/>
                <a:sym typeface="Ubuntu Medium"/>
              </a:defRPr>
            </a:lvl2pPr>
            <a:lvl3pPr marL="730245" indent="-552443" algn="ctr">
              <a:defRPr sz="4800">
                <a:solidFill>
                  <a:schemeClr val="accent4"/>
                </a:solidFill>
                <a:latin typeface="Ubuntu Medium"/>
                <a:ea typeface="Ubuntu Medium"/>
                <a:cs typeface="Ubuntu Medium"/>
                <a:sym typeface="Ubuntu Medium"/>
              </a:defRPr>
            </a:lvl3pPr>
            <a:lvl4pPr marL="971550" indent="-609600" algn="ctr">
              <a:defRPr sz="4800">
                <a:solidFill>
                  <a:schemeClr val="accent4"/>
                </a:solidFill>
                <a:latin typeface="Ubuntu Medium"/>
                <a:ea typeface="Ubuntu Medium"/>
                <a:cs typeface="Ubuntu Medium"/>
                <a:sym typeface="Ubuntu Medium"/>
              </a:defRPr>
            </a:lvl4pPr>
            <a:lvl5pPr marL="1149350" indent="-609600" algn="ctr">
              <a:defRPr sz="4800">
                <a:solidFill>
                  <a:schemeClr val="accent4"/>
                </a:solidFill>
                <a:latin typeface="Ubuntu Medium"/>
                <a:ea typeface="Ubuntu Medium"/>
                <a:cs typeface="Ubuntu Medium"/>
                <a:sym typeface="Ubuntu Medium"/>
              </a:defRPr>
            </a:lvl5pPr>
          </a:lstStyle>
          <a:p>
            <a:r>
              <a:t>Nivel de texto 1</a:t>
            </a:r>
          </a:p>
          <a:p>
            <a:pPr lvl="1"/>
            <a:r>
              <a:t>Nivel de texto 2</a:t>
            </a:r>
          </a:p>
          <a:p>
            <a:pPr lvl="2"/>
            <a:r>
              <a:t>Nivel de texto 3</a:t>
            </a:r>
          </a:p>
          <a:p>
            <a:pPr lvl="3"/>
            <a:r>
              <a:t>Nivel de texto 4</a:t>
            </a:r>
          </a:p>
          <a:p>
            <a:pPr lvl="4"/>
            <a:r>
              <a:t>Nivel de texto 5</a:t>
            </a:r>
          </a:p>
        </p:txBody>
      </p:sp>
      <p:grpSp>
        <p:nvGrpSpPr>
          <p:cNvPr id="1055" name="Group 37"/>
          <p:cNvGrpSpPr/>
          <p:nvPr/>
        </p:nvGrpSpPr>
        <p:grpSpPr>
          <a:xfrm>
            <a:off x="11559738" y="210916"/>
            <a:ext cx="410693" cy="381225"/>
            <a:chOff x="0" y="-1"/>
            <a:chExt cx="410691" cy="381223"/>
          </a:xfrm>
        </p:grpSpPr>
        <p:sp>
          <p:nvSpPr>
            <p:cNvPr id="1053" name="Freeform 320"/>
            <p:cNvSpPr/>
            <p:nvPr/>
          </p:nvSpPr>
          <p:spPr>
            <a:xfrm>
              <a:off x="-1" y="-2"/>
              <a:ext cx="403613" cy="345861"/>
            </a:xfrm>
            <a:custGeom>
              <a:avLst/>
              <a:gdLst/>
              <a:ahLst/>
              <a:cxnLst>
                <a:cxn ang="0">
                  <a:pos x="wd2" y="hd2"/>
                </a:cxn>
                <a:cxn ang="5400000">
                  <a:pos x="wd2" y="hd2"/>
                </a:cxn>
                <a:cxn ang="10800000">
                  <a:pos x="wd2" y="hd2"/>
                </a:cxn>
                <a:cxn ang="16200000">
                  <a:pos x="wd2" y="hd2"/>
                </a:cxn>
              </a:cxnLst>
              <a:rect l="0" t="0" r="r" b="b"/>
              <a:pathLst>
                <a:path w="21600" h="21386" extrusionOk="0">
                  <a:moveTo>
                    <a:pt x="17603" y="9333"/>
                  </a:moveTo>
                  <a:cubicBezTo>
                    <a:pt x="16142" y="9689"/>
                    <a:pt x="15066" y="11111"/>
                    <a:pt x="14298" y="12533"/>
                  </a:cubicBezTo>
                  <a:cubicBezTo>
                    <a:pt x="13452" y="14133"/>
                    <a:pt x="12760" y="15733"/>
                    <a:pt x="11838" y="17244"/>
                  </a:cubicBezTo>
                  <a:cubicBezTo>
                    <a:pt x="10992" y="18756"/>
                    <a:pt x="9993" y="20000"/>
                    <a:pt x="8609" y="20711"/>
                  </a:cubicBezTo>
                  <a:cubicBezTo>
                    <a:pt x="7149" y="21511"/>
                    <a:pt x="5535" y="21600"/>
                    <a:pt x="4074" y="20978"/>
                  </a:cubicBezTo>
                  <a:cubicBezTo>
                    <a:pt x="1614" y="19911"/>
                    <a:pt x="0" y="17067"/>
                    <a:pt x="0" y="14133"/>
                  </a:cubicBezTo>
                  <a:cubicBezTo>
                    <a:pt x="0" y="6400"/>
                    <a:pt x="9147" y="3733"/>
                    <a:pt x="11761" y="0"/>
                  </a:cubicBezTo>
                  <a:cubicBezTo>
                    <a:pt x="11761" y="0"/>
                    <a:pt x="11761" y="0"/>
                    <a:pt x="11761" y="0"/>
                  </a:cubicBezTo>
                  <a:cubicBezTo>
                    <a:pt x="11915" y="89"/>
                    <a:pt x="12145" y="178"/>
                    <a:pt x="12299" y="267"/>
                  </a:cubicBezTo>
                  <a:cubicBezTo>
                    <a:pt x="14451" y="1333"/>
                    <a:pt x="16450" y="2667"/>
                    <a:pt x="18218" y="4533"/>
                  </a:cubicBezTo>
                  <a:cubicBezTo>
                    <a:pt x="19832" y="6222"/>
                    <a:pt x="20985" y="8178"/>
                    <a:pt x="21600" y="10489"/>
                  </a:cubicBezTo>
                  <a:cubicBezTo>
                    <a:pt x="20601" y="9333"/>
                    <a:pt x="18986" y="8889"/>
                    <a:pt x="17603" y="9333"/>
                  </a:cubicBezTo>
                </a:path>
              </a:pathLst>
            </a:custGeom>
            <a:solidFill>
              <a:srgbClr val="FFFFFF"/>
            </a:solidFill>
            <a:ln w="12700" cap="flat">
              <a:noFill/>
              <a:miter lim="400000"/>
            </a:ln>
            <a:effectLst/>
          </p:spPr>
          <p:txBody>
            <a:bodyPr wrap="square" lIns="45710" tIns="45710" rIns="45710" bIns="45710" numCol="1" anchor="t">
              <a:normAutofit/>
            </a:bodyPr>
            <a:lstStyle/>
            <a:p>
              <a:pPr defTabSz="905255">
                <a:lnSpc>
                  <a:spcPct val="90000"/>
                </a:lnSpc>
                <a:defRPr sz="1700">
                  <a:latin typeface="+mn-lt"/>
                  <a:ea typeface="+mn-ea"/>
                  <a:cs typeface="+mn-cs"/>
                  <a:sym typeface="Ubuntu"/>
                </a:defRPr>
              </a:pPr>
              <a:endParaRPr/>
            </a:p>
          </p:txBody>
        </p:sp>
        <p:sp>
          <p:nvSpPr>
            <p:cNvPr id="1054" name="Freeform 321"/>
            <p:cNvSpPr/>
            <p:nvPr/>
          </p:nvSpPr>
          <p:spPr>
            <a:xfrm>
              <a:off x="143764" y="163682"/>
              <a:ext cx="266927" cy="217541"/>
            </a:xfrm>
            <a:custGeom>
              <a:avLst/>
              <a:gdLst/>
              <a:ahLst/>
              <a:cxnLst>
                <a:cxn ang="0">
                  <a:pos x="wd2" y="hd2"/>
                </a:cxn>
                <a:cxn ang="5400000">
                  <a:pos x="wd2" y="hd2"/>
                </a:cxn>
                <a:cxn ang="10800000">
                  <a:pos x="wd2" y="hd2"/>
                </a:cxn>
                <a:cxn ang="16200000">
                  <a:pos x="wd2" y="hd2"/>
                </a:cxn>
              </a:cxnLst>
              <a:rect l="0" t="0" r="r" b="b"/>
              <a:pathLst>
                <a:path w="21399" h="21369" extrusionOk="0">
                  <a:moveTo>
                    <a:pt x="21026" y="8484"/>
                  </a:moveTo>
                  <a:cubicBezTo>
                    <a:pt x="20336" y="11307"/>
                    <a:pt x="18383" y="13566"/>
                    <a:pt x="16085" y="14413"/>
                  </a:cubicBezTo>
                  <a:cubicBezTo>
                    <a:pt x="13443" y="15260"/>
                    <a:pt x="10800" y="14272"/>
                    <a:pt x="9077" y="11731"/>
                  </a:cubicBezTo>
                  <a:cubicBezTo>
                    <a:pt x="9191" y="15119"/>
                    <a:pt x="11374" y="17378"/>
                    <a:pt x="14132" y="17378"/>
                  </a:cubicBezTo>
                  <a:cubicBezTo>
                    <a:pt x="12409" y="19496"/>
                    <a:pt x="9881" y="20484"/>
                    <a:pt x="7468" y="20907"/>
                  </a:cubicBezTo>
                  <a:cubicBezTo>
                    <a:pt x="6204" y="21190"/>
                    <a:pt x="4826" y="21472"/>
                    <a:pt x="3562" y="21331"/>
                  </a:cubicBezTo>
                  <a:cubicBezTo>
                    <a:pt x="2413" y="21331"/>
                    <a:pt x="1034" y="21048"/>
                    <a:pt x="0" y="20201"/>
                  </a:cubicBezTo>
                  <a:cubicBezTo>
                    <a:pt x="2183" y="19496"/>
                    <a:pt x="4021" y="17943"/>
                    <a:pt x="5515" y="15966"/>
                  </a:cubicBezTo>
                  <a:cubicBezTo>
                    <a:pt x="6894" y="14131"/>
                    <a:pt x="7928" y="12154"/>
                    <a:pt x="8847" y="10037"/>
                  </a:cubicBezTo>
                  <a:cubicBezTo>
                    <a:pt x="9766" y="7778"/>
                    <a:pt x="10570" y="5378"/>
                    <a:pt x="11834" y="3401"/>
                  </a:cubicBezTo>
                  <a:cubicBezTo>
                    <a:pt x="12868" y="1566"/>
                    <a:pt x="14247" y="154"/>
                    <a:pt x="16085" y="13"/>
                  </a:cubicBezTo>
                  <a:cubicBezTo>
                    <a:pt x="18038" y="-128"/>
                    <a:pt x="19991" y="860"/>
                    <a:pt x="20911" y="2978"/>
                  </a:cubicBezTo>
                  <a:cubicBezTo>
                    <a:pt x="21600" y="4813"/>
                    <a:pt x="21485" y="6648"/>
                    <a:pt x="21026" y="8484"/>
                  </a:cubicBezTo>
                </a:path>
              </a:pathLst>
            </a:custGeom>
            <a:solidFill>
              <a:srgbClr val="FFFFFF"/>
            </a:solidFill>
            <a:ln w="12700" cap="flat">
              <a:noFill/>
              <a:miter lim="400000"/>
            </a:ln>
            <a:effectLst/>
          </p:spPr>
          <p:txBody>
            <a:bodyPr wrap="square" lIns="45710" tIns="45710" rIns="45710" bIns="45710" numCol="1" anchor="t">
              <a:normAutofit/>
            </a:bodyPr>
            <a:lstStyle/>
            <a:p>
              <a:pPr defTabSz="457200">
                <a:lnSpc>
                  <a:spcPct val="90000"/>
                </a:lnSpc>
                <a:defRPr sz="900">
                  <a:latin typeface="+mn-lt"/>
                  <a:ea typeface="+mn-ea"/>
                  <a:cs typeface="+mn-cs"/>
                  <a:sym typeface="Ubuntu"/>
                </a:defRPr>
              </a:pPr>
              <a:endParaRPr/>
            </a:p>
          </p:txBody>
        </p:sp>
      </p:grpSp>
      <p:sp>
        <p:nvSpPr>
          <p:cNvPr id="1056" name="Rectangle 27"/>
          <p:cNvSpPr/>
          <p:nvPr/>
        </p:nvSpPr>
        <p:spPr>
          <a:xfrm>
            <a:off x="7227068" y="6564099"/>
            <a:ext cx="453217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1057" name="Rectangle 27"/>
          <p:cNvSpPr/>
          <p:nvPr/>
        </p:nvSpPr>
        <p:spPr>
          <a:xfrm>
            <a:off x="404804" y="6564099"/>
            <a:ext cx="3410862"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Repsol | RFI PI-3000026854 - Evolución de Arquitectura GMAO | Septiembre 2022</a:t>
            </a:r>
          </a:p>
        </p:txBody>
      </p:sp>
      <p:sp>
        <p:nvSpPr>
          <p:cNvPr id="1058" name="Texto del título"/>
          <p:cNvSpPr>
            <a:spLocks noGrp="1"/>
          </p:cNvSpPr>
          <p:nvPr>
            <p:ph type="title"/>
          </p:nvPr>
        </p:nvSpPr>
        <p:spPr>
          <a:xfrm>
            <a:off x="-410798" y="2016000"/>
            <a:ext cx="5562004" cy="1176136"/>
          </a:xfrm>
          <a:prstGeom prst="rect">
            <a:avLst/>
          </a:prstGeom>
        </p:spPr>
        <p:txBody>
          <a:bodyPr/>
          <a:lstStyle>
            <a:lvl1pPr algn="ctr">
              <a:lnSpc>
                <a:spcPct val="100000"/>
              </a:lnSpc>
              <a:defRPr sz="4800">
                <a:solidFill>
                  <a:schemeClr val="accent2"/>
                </a:solidFill>
              </a:defRPr>
            </a:lvl1pPr>
          </a:lstStyle>
          <a:p>
            <a:r>
              <a:t>Texto del título</a:t>
            </a:r>
          </a:p>
        </p:txBody>
      </p:sp>
      <p:sp>
        <p:nvSpPr>
          <p:cNvPr id="1059" name="Text Placeholder 5"/>
          <p:cNvSpPr>
            <a:spLocks noGrp="1"/>
          </p:cNvSpPr>
          <p:nvPr>
            <p:ph type="body" sz="quarter" idx="14"/>
          </p:nvPr>
        </p:nvSpPr>
        <p:spPr>
          <a:xfrm>
            <a:off x="-417601" y="3429000"/>
            <a:ext cx="5568806" cy="914400"/>
          </a:xfrm>
          <a:prstGeom prst="rect">
            <a:avLst/>
          </a:prstGeom>
        </p:spPr>
        <p:txBody>
          <a:bodyPr/>
          <a:lstStyle/>
          <a:p>
            <a:endParaRPr/>
          </a:p>
        </p:txBody>
      </p:sp>
      <p:sp>
        <p:nvSpPr>
          <p:cNvPr id="1060" name="Número de diapositiva"/>
          <p:cNvSpPr>
            <a:spLocks noGrp="1"/>
          </p:cNvSpPr>
          <p:nvPr>
            <p:ph type="sldNum" sz="quarter" idx="2"/>
          </p:nvPr>
        </p:nvSpPr>
        <p:spPr>
          <a:xfrm>
            <a:off x="11846092" y="6564099"/>
            <a:ext cx="127305" cy="12700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Final Slide Castellano">
    <p:bg>
      <p:bgPr>
        <a:solidFill>
          <a:schemeClr val="accent4"/>
        </a:solidFill>
        <a:effectLst/>
      </p:bgPr>
    </p:bg>
    <p:spTree>
      <p:nvGrpSpPr>
        <p:cNvPr id="1" name=""/>
        <p:cNvGrpSpPr/>
        <p:nvPr/>
      </p:nvGrpSpPr>
      <p:grpSpPr>
        <a:xfrm>
          <a:off x="0" y="0"/>
          <a:ext cx="0" cy="0"/>
          <a:chOff x="0" y="0"/>
          <a:chExt cx="0" cy="0"/>
        </a:xfrm>
      </p:grpSpPr>
      <p:pic>
        <p:nvPicPr>
          <p:cNvPr id="1067" name="Picture 2" descr="Picture 2">
            <a:hlinkClick r:id="rId2"/>
          </p:cNvPr>
          <p:cNvPicPr>
            <a:picLocks noChangeAspect="1"/>
          </p:cNvPicPr>
          <p:nvPr/>
        </p:nvPicPr>
        <p:blipFill>
          <a:blip r:embed="rId3"/>
          <a:stretch>
            <a:fillRect/>
          </a:stretch>
        </p:blipFill>
        <p:spPr>
          <a:xfrm>
            <a:off x="810097" y="4968013"/>
            <a:ext cx="333199" cy="333199"/>
          </a:xfrm>
          <a:prstGeom prst="rect">
            <a:avLst/>
          </a:prstGeom>
          <a:ln w="12700">
            <a:miter lim="400000"/>
          </a:ln>
        </p:spPr>
      </p:pic>
      <p:pic>
        <p:nvPicPr>
          <p:cNvPr id="1068" name="Picture 4" descr="Picture 4">
            <a:hlinkClick r:id="rId4"/>
          </p:cNvPr>
          <p:cNvPicPr>
            <a:picLocks noChangeAspect="1"/>
          </p:cNvPicPr>
          <p:nvPr/>
        </p:nvPicPr>
        <p:blipFill>
          <a:blip r:embed="rId5"/>
          <a:stretch>
            <a:fillRect/>
          </a:stretch>
        </p:blipFill>
        <p:spPr>
          <a:xfrm>
            <a:off x="1193472" y="4968013"/>
            <a:ext cx="333199" cy="333199"/>
          </a:xfrm>
          <a:prstGeom prst="rect">
            <a:avLst/>
          </a:prstGeom>
          <a:ln w="12700">
            <a:miter lim="400000"/>
          </a:ln>
        </p:spPr>
      </p:pic>
      <p:pic>
        <p:nvPicPr>
          <p:cNvPr id="1069" name="Picture 5" descr="Picture 5">
            <a:hlinkClick r:id="rId6"/>
          </p:cNvPr>
          <p:cNvPicPr>
            <a:picLocks noChangeAspect="1"/>
          </p:cNvPicPr>
          <p:nvPr/>
        </p:nvPicPr>
        <p:blipFill>
          <a:blip r:embed="rId7"/>
          <a:stretch>
            <a:fillRect/>
          </a:stretch>
        </p:blipFill>
        <p:spPr>
          <a:xfrm>
            <a:off x="1576851" y="4968013"/>
            <a:ext cx="333199" cy="333199"/>
          </a:xfrm>
          <a:prstGeom prst="rect">
            <a:avLst/>
          </a:prstGeom>
          <a:ln w="12700">
            <a:miter lim="400000"/>
          </a:ln>
        </p:spPr>
      </p:pic>
      <p:pic>
        <p:nvPicPr>
          <p:cNvPr id="1070" name="Picture 6" descr="Picture 6">
            <a:hlinkClick r:id="rId8"/>
          </p:cNvPr>
          <p:cNvPicPr>
            <a:picLocks noChangeAspect="1"/>
          </p:cNvPicPr>
          <p:nvPr/>
        </p:nvPicPr>
        <p:blipFill>
          <a:blip r:embed="rId9"/>
          <a:stretch>
            <a:fillRect/>
          </a:stretch>
        </p:blipFill>
        <p:spPr>
          <a:xfrm>
            <a:off x="1960227" y="4968013"/>
            <a:ext cx="333199" cy="333199"/>
          </a:xfrm>
          <a:prstGeom prst="rect">
            <a:avLst/>
          </a:prstGeom>
          <a:ln w="12700">
            <a:miter lim="400000"/>
          </a:ln>
        </p:spPr>
      </p:pic>
      <p:pic>
        <p:nvPicPr>
          <p:cNvPr id="1071" name="Picture 7" descr="Picture 7">
            <a:hlinkClick r:id="rId10"/>
          </p:cNvPr>
          <p:cNvPicPr>
            <a:picLocks noChangeAspect="1"/>
          </p:cNvPicPr>
          <p:nvPr/>
        </p:nvPicPr>
        <p:blipFill>
          <a:blip r:embed="rId11"/>
          <a:stretch>
            <a:fillRect/>
          </a:stretch>
        </p:blipFill>
        <p:spPr>
          <a:xfrm>
            <a:off x="426719" y="4968013"/>
            <a:ext cx="333199" cy="333199"/>
          </a:xfrm>
          <a:prstGeom prst="rect">
            <a:avLst/>
          </a:prstGeom>
          <a:ln w="12700">
            <a:miter lim="400000"/>
          </a:ln>
        </p:spPr>
      </p:pic>
      <p:sp>
        <p:nvSpPr>
          <p:cNvPr id="1072" name="Rectangle 22"/>
          <p:cNvSpPr/>
          <p:nvPr/>
        </p:nvSpPr>
        <p:spPr>
          <a:xfrm>
            <a:off x="426717" y="5831787"/>
            <a:ext cx="3293023" cy="3785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a:spcBef>
                <a:spcPts val="600"/>
              </a:spcBef>
              <a:defRPr sz="700">
                <a:solidFill>
                  <a:srgbClr val="FFFFFF"/>
                </a:solidFill>
                <a:latin typeface="+mn-lt"/>
                <a:ea typeface="+mn-ea"/>
                <a:cs typeface="+mn-cs"/>
                <a:sym typeface="Ubuntu"/>
              </a:defRPr>
            </a:pPr>
            <a:r>
              <a:t>La información contenida en este documento es confidencial y propiedad de Capgemini.</a:t>
            </a:r>
            <a:endParaRPr>
              <a:latin typeface="Ubuntu Medium"/>
              <a:ea typeface="Ubuntu Medium"/>
              <a:cs typeface="Ubuntu Medium"/>
              <a:sym typeface="Ubuntu Medium"/>
            </a:endParaRPr>
          </a:p>
          <a:p>
            <a:pPr>
              <a:spcBef>
                <a:spcPts val="600"/>
              </a:spcBef>
              <a:defRPr sz="700">
                <a:solidFill>
                  <a:srgbClr val="FFFFFF"/>
                </a:solidFill>
                <a:latin typeface="+mn-lt"/>
                <a:ea typeface="+mn-ea"/>
                <a:cs typeface="+mn-cs"/>
                <a:sym typeface="Ubuntu"/>
              </a:defRPr>
            </a:pPr>
            <a:r>
              <a:t>Copyright © 2022 Capgemini. All rights reserved.</a:t>
            </a:r>
          </a:p>
        </p:txBody>
      </p:sp>
      <p:pic>
        <p:nvPicPr>
          <p:cNvPr id="1073" name="Image 27" descr="Image 27"/>
          <p:cNvPicPr>
            <a:picLocks noChangeAspect="1"/>
          </p:cNvPicPr>
          <p:nvPr/>
        </p:nvPicPr>
        <p:blipFill>
          <a:blip r:embed="rId12"/>
          <a:stretch>
            <a:fillRect/>
          </a:stretch>
        </p:blipFill>
        <p:spPr>
          <a:xfrm rot="1808368" flipV="1">
            <a:off x="3661090" y="-1184329"/>
            <a:ext cx="10604301" cy="7497658"/>
          </a:xfrm>
          <a:prstGeom prst="rect">
            <a:avLst/>
          </a:prstGeom>
          <a:ln w="12700">
            <a:miter lim="400000"/>
          </a:ln>
        </p:spPr>
      </p:pic>
      <p:sp>
        <p:nvSpPr>
          <p:cNvPr id="1074" name="Rectangle 13"/>
          <p:cNvSpPr/>
          <p:nvPr/>
        </p:nvSpPr>
        <p:spPr>
          <a:xfrm>
            <a:off x="6536183" y="3318393"/>
            <a:ext cx="4638218" cy="1266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a:defRPr sz="900">
                <a:solidFill>
                  <a:srgbClr val="FFFFFF"/>
                </a:solidFill>
                <a:latin typeface="+mn-lt"/>
                <a:ea typeface="+mn-ea"/>
                <a:cs typeface="+mn-cs"/>
                <a:sym typeface="Ubuntu"/>
              </a:defRPr>
            </a:lvl1pPr>
          </a:lstStyle>
          <a:p>
            <a:r>
              <a:t>Capgemini es un líder mundial que acompaña a las empresas para transformar y gestionar su negocio aprovechando el poder de la tecnología. El Grupo se guía cada día por su propósito de liberar la energía humana a través de la tecnología para construir un futuro inclusivo y sostenible. Es una organización responsable y diversa que cuenta con 325.000 profesionales en más de 50 países. Con una sólida trayectoria de 55 años y su gran conocimiento sectorial, Capgemini es reconocida por sus clientes por la capacidad de respuesta a las necesidades de su negocio, desde la estrategia y el diseño hasta la gestión de operaciones, todo ello impulsado por la innovación en áreas como el Cloud, los datos, la IA, la conectividad, el software, la ingeniería digital y las plataformas. En 2021, el Grupo registró unos ingresos globales de 18.000 millones de euros.</a:t>
            </a:r>
          </a:p>
        </p:txBody>
      </p:sp>
      <p:sp>
        <p:nvSpPr>
          <p:cNvPr id="1075" name="Rectangle 14"/>
          <p:cNvSpPr/>
          <p:nvPr/>
        </p:nvSpPr>
        <p:spPr>
          <a:xfrm>
            <a:off x="6536183" y="2939130"/>
            <a:ext cx="2219965" cy="2368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ts val="2000"/>
              </a:lnSpc>
              <a:defRPr sz="1400">
                <a:solidFill>
                  <a:srgbClr val="FFFFFF"/>
                </a:solidFill>
                <a:latin typeface="+mn-lt"/>
                <a:ea typeface="+mn-ea"/>
                <a:cs typeface="+mn-cs"/>
                <a:sym typeface="Ubuntu"/>
              </a:defRPr>
            </a:lvl1pPr>
          </a:lstStyle>
          <a:p>
            <a:r>
              <a:t>Acerca de Capgemini</a:t>
            </a:r>
          </a:p>
        </p:txBody>
      </p:sp>
      <p:sp>
        <p:nvSpPr>
          <p:cNvPr id="1076" name="Rectangle 15"/>
          <p:cNvSpPr/>
          <p:nvPr/>
        </p:nvSpPr>
        <p:spPr>
          <a:xfrm>
            <a:off x="6536183" y="4893914"/>
            <a:ext cx="4345178" cy="1459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ts val="1200"/>
              </a:lnSpc>
              <a:defRPr sz="900">
                <a:solidFill>
                  <a:srgbClr val="FFFFFF"/>
                </a:solidFill>
                <a:latin typeface="+mn-lt"/>
                <a:ea typeface="+mn-ea"/>
                <a:cs typeface="+mn-cs"/>
                <a:sym typeface="Ubuntu"/>
              </a:defRPr>
            </a:pPr>
            <a:r>
              <a:t>Get the Future You Want | </a:t>
            </a:r>
            <a:r>
              <a:rPr sz="1000">
                <a:solidFill>
                  <a:schemeClr val="accent1"/>
                </a:solidFill>
              </a:rPr>
              <a:t> </a:t>
            </a:r>
            <a:r>
              <a:rPr sz="1000" u="sng">
                <a:solidFill>
                  <a:srgbClr val="0000FF"/>
                </a:solidFill>
                <a:uFill>
                  <a:solidFill>
                    <a:srgbClr val="0000FF"/>
                  </a:solidFill>
                </a:uFill>
                <a:hlinkClick r:id="rId13"/>
              </a:rPr>
              <a:t>www.capgemini.com/es-es/</a:t>
            </a:r>
            <a:r>
              <a:rPr sz="1000">
                <a:solidFill>
                  <a:schemeClr val="accent1"/>
                </a:solidFill>
              </a:rPr>
              <a:t> </a:t>
            </a:r>
          </a:p>
        </p:txBody>
      </p:sp>
      <p:pic>
        <p:nvPicPr>
          <p:cNvPr id="1077" name="Image 12" descr="Image 12"/>
          <p:cNvPicPr>
            <a:picLocks noChangeAspect="1"/>
          </p:cNvPicPr>
          <p:nvPr/>
        </p:nvPicPr>
        <p:blipFill>
          <a:blip r:embed="rId14"/>
          <a:stretch>
            <a:fillRect/>
          </a:stretch>
        </p:blipFill>
        <p:spPr>
          <a:xfrm>
            <a:off x="14669" y="622130"/>
            <a:ext cx="3024000" cy="1226177"/>
          </a:xfrm>
          <a:prstGeom prst="rect">
            <a:avLst/>
          </a:prstGeom>
          <a:ln w="12700">
            <a:miter lim="400000"/>
          </a:ln>
        </p:spPr>
      </p:pic>
      <p:sp>
        <p:nvSpPr>
          <p:cNvPr id="1078" name="Número de diapositiva"/>
          <p:cNvSpPr>
            <a:spLocks noGrp="1"/>
          </p:cNvSpPr>
          <p:nvPr>
            <p:ph type="sldNum" sz="quarter" idx="2"/>
          </p:nvPr>
        </p:nvSpPr>
        <p:spPr>
          <a:xfrm>
            <a:off x="8610296" y="6356350"/>
            <a:ext cx="127306" cy="12700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_Foto (horizontal) copia 20">
    <p:spTree>
      <p:nvGrpSpPr>
        <p:cNvPr id="1" name=""/>
        <p:cNvGrpSpPr/>
        <p:nvPr/>
      </p:nvGrpSpPr>
      <p:grpSpPr>
        <a:xfrm>
          <a:off x="0" y="0"/>
          <a:ext cx="0" cy="0"/>
          <a:chOff x="0" y="0"/>
          <a:chExt cx="0" cy="0"/>
        </a:xfrm>
      </p:grpSpPr>
      <p:sp>
        <p:nvSpPr>
          <p:cNvPr id="1085" name="Figura"/>
          <p:cNvSpPr/>
          <p:nvPr/>
        </p:nvSpPr>
        <p:spPr>
          <a:xfrm>
            <a:off x="-652614" y="-108965"/>
            <a:ext cx="6245146" cy="1825973"/>
          </a:xfrm>
          <a:custGeom>
            <a:avLst/>
            <a:gdLst/>
            <a:ahLst/>
            <a:cxnLst>
              <a:cxn ang="0">
                <a:pos x="wd2" y="hd2"/>
              </a:cxn>
              <a:cxn ang="5400000">
                <a:pos x="wd2" y="hd2"/>
              </a:cxn>
              <a:cxn ang="10800000">
                <a:pos x="wd2" y="hd2"/>
              </a:cxn>
              <a:cxn ang="16200000">
                <a:pos x="wd2" y="hd2"/>
              </a:cxn>
            </a:cxnLst>
            <a:rect l="0" t="0" r="r" b="b"/>
            <a:pathLst>
              <a:path w="21353" h="21404" extrusionOk="0">
                <a:moveTo>
                  <a:pt x="4586" y="21387"/>
                </a:moveTo>
                <a:cubicBezTo>
                  <a:pt x="5438" y="19648"/>
                  <a:pt x="6484" y="18725"/>
                  <a:pt x="7556" y="18766"/>
                </a:cubicBezTo>
                <a:cubicBezTo>
                  <a:pt x="9208" y="18828"/>
                  <a:pt x="10726" y="21165"/>
                  <a:pt x="12374" y="21386"/>
                </a:cubicBezTo>
                <a:cubicBezTo>
                  <a:pt x="13966" y="21600"/>
                  <a:pt x="15465" y="19885"/>
                  <a:pt x="16758" y="17499"/>
                </a:cubicBezTo>
                <a:cubicBezTo>
                  <a:pt x="18934" y="13481"/>
                  <a:pt x="20562" y="7608"/>
                  <a:pt x="21353" y="751"/>
                </a:cubicBezTo>
                <a:lnTo>
                  <a:pt x="588" y="0"/>
                </a:lnTo>
                <a:cubicBezTo>
                  <a:pt x="-247" y="4481"/>
                  <a:pt x="-190" y="9780"/>
                  <a:pt x="739" y="14126"/>
                </a:cubicBezTo>
                <a:cubicBezTo>
                  <a:pt x="1556" y="17948"/>
                  <a:pt x="2965" y="20606"/>
                  <a:pt x="4586" y="21387"/>
                </a:cubicBezTo>
                <a:close/>
              </a:path>
            </a:pathLst>
          </a:custGeom>
          <a:solidFill>
            <a:srgbClr val="406CA3"/>
          </a:solidFill>
          <a:ln w="12700">
            <a:miter lim="400000"/>
          </a:ln>
        </p:spPr>
        <p:txBody>
          <a:bodyPr lIns="45710" tIns="45710" rIns="45710" bIns="45710">
            <a:normAutofit/>
          </a:bodyPr>
          <a:lstStyle/>
          <a:p>
            <a:pPr defTabSz="457200">
              <a:defRPr sz="900">
                <a:latin typeface="Verdana"/>
                <a:ea typeface="Verdana"/>
                <a:cs typeface="Verdana"/>
                <a:sym typeface="Verdana"/>
              </a:defRPr>
            </a:pPr>
            <a:endParaRPr/>
          </a:p>
        </p:txBody>
      </p:sp>
      <p:sp>
        <p:nvSpPr>
          <p:cNvPr id="1086" name="Nivel de texto 1…"/>
          <p:cNvSpPr>
            <a:spLocks noGrp="1"/>
          </p:cNvSpPr>
          <p:nvPr>
            <p:ph type="body" sz="quarter" idx="1"/>
          </p:nvPr>
        </p:nvSpPr>
        <p:spPr>
          <a:xfrm>
            <a:off x="668777" y="0"/>
            <a:ext cx="4768594" cy="1468582"/>
          </a:xfrm>
          <a:prstGeom prst="rect">
            <a:avLst/>
          </a:prstGeom>
        </p:spPr>
        <p:txBody>
          <a:bodyPr lIns="25400" tIns="25400" rIns="25400" bIns="25400" anchor="ctr"/>
          <a:lstStyle>
            <a:lvl1pPr algn="ctr" defTabSz="412750">
              <a:spcBef>
                <a:spcPts val="0"/>
              </a:spcBef>
              <a:defRPr sz="3200" b="1">
                <a:solidFill>
                  <a:srgbClr val="FFFFFF"/>
                </a:solidFill>
              </a:defRPr>
            </a:lvl1pPr>
            <a:lvl2pPr marL="0" indent="0" algn="ctr" defTabSz="412750">
              <a:spcBef>
                <a:spcPts val="0"/>
              </a:spcBef>
              <a:buSzTx/>
              <a:buNone/>
              <a:defRPr sz="3200" b="1">
                <a:solidFill>
                  <a:srgbClr val="FFFFFF"/>
                </a:solidFill>
              </a:defRPr>
            </a:lvl2pPr>
            <a:lvl3pPr marL="0" indent="0" algn="ctr" defTabSz="412750">
              <a:spcBef>
                <a:spcPts val="0"/>
              </a:spcBef>
              <a:buSzTx/>
              <a:buNone/>
              <a:defRPr sz="3200" b="1">
                <a:solidFill>
                  <a:srgbClr val="FFFFFF"/>
                </a:solidFill>
              </a:defRPr>
            </a:lvl3pPr>
            <a:lvl4pPr marL="0" indent="0" algn="ctr" defTabSz="412750">
              <a:spcBef>
                <a:spcPts val="0"/>
              </a:spcBef>
              <a:buSzTx/>
              <a:buNone/>
              <a:defRPr sz="3200" b="1">
                <a:solidFill>
                  <a:srgbClr val="FFFFFF"/>
                </a:solidFill>
              </a:defRPr>
            </a:lvl4pPr>
            <a:lvl5pPr marL="0" indent="0" algn="ctr" defTabSz="412750">
              <a:spcBef>
                <a:spcPts val="0"/>
              </a:spcBef>
              <a:buSzTx/>
              <a:buNone/>
              <a:defRPr sz="3200" b="1">
                <a:solidFill>
                  <a:srgbClr val="FFFFFF"/>
                </a:solidFill>
              </a:defRPr>
            </a:lvl5pPr>
          </a:lstStyle>
          <a:p>
            <a:r>
              <a:t>Nivel de texto 1</a:t>
            </a:r>
          </a:p>
          <a:p>
            <a:pPr lvl="1"/>
            <a:r>
              <a:t>Nivel de texto 2</a:t>
            </a:r>
          </a:p>
          <a:p>
            <a:pPr lvl="2"/>
            <a:r>
              <a:t>Nivel de texto 3</a:t>
            </a:r>
          </a:p>
          <a:p>
            <a:pPr lvl="3"/>
            <a:r>
              <a:t>Nivel de texto 4</a:t>
            </a:r>
          </a:p>
          <a:p>
            <a:pPr lvl="4"/>
            <a:r>
              <a:t>Nivel de texto 5</a:t>
            </a:r>
          </a:p>
        </p:txBody>
      </p:sp>
      <p:sp>
        <p:nvSpPr>
          <p:cNvPr id="1087" name="Número de diapositiva"/>
          <p:cNvSpPr>
            <a:spLocks noGrp="1"/>
          </p:cNvSpPr>
          <p:nvPr>
            <p:ph type="sldNum" sz="quarter" idx="2"/>
          </p:nvPr>
        </p:nvSpPr>
        <p:spPr>
          <a:xfrm>
            <a:off x="11820591" y="6540500"/>
            <a:ext cx="176480" cy="177800"/>
          </a:xfrm>
          <a:prstGeom prst="rect">
            <a:avLst/>
          </a:prstGeom>
        </p:spPr>
        <p:txBody>
          <a:bodyPr lIns="25400" tIns="25400" rIns="25400" bIns="25400"/>
          <a:lstStyle>
            <a:lvl1pPr algn="ctr" defTabSz="412750">
              <a:defRPr>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grpSp>
        <p:nvGrpSpPr>
          <p:cNvPr id="17" name="Group 2"/>
          <p:cNvGrpSpPr/>
          <p:nvPr/>
        </p:nvGrpSpPr>
        <p:grpSpPr>
          <a:xfrm>
            <a:off x="12295888" y="1650"/>
            <a:ext cx="360010" cy="2069177"/>
            <a:chOff x="-1" y="-2"/>
            <a:chExt cx="360009" cy="2069175"/>
          </a:xfrm>
        </p:grpSpPr>
        <p:grpSp>
          <p:nvGrpSpPr>
            <p:cNvPr id="4" name="Rectangle 10"/>
            <p:cNvGrpSpPr/>
            <p:nvPr/>
          </p:nvGrpSpPr>
          <p:grpSpPr>
            <a:xfrm>
              <a:off x="-2" y="-3"/>
              <a:ext cx="360010" cy="406808"/>
              <a:chOff x="0" y="0"/>
              <a:chExt cx="360009" cy="406807"/>
            </a:xfrm>
          </p:grpSpPr>
          <p:sp>
            <p:nvSpPr>
              <p:cNvPr id="2" name="Rectángulo"/>
              <p:cNvSpPr/>
              <p:nvPr/>
            </p:nvSpPr>
            <p:spPr>
              <a:xfrm>
                <a:off x="-1" y="-1"/>
                <a:ext cx="360010" cy="406808"/>
              </a:xfrm>
              <a:prstGeom prst="rect">
                <a:avLst/>
              </a:prstGeom>
              <a:solidFill>
                <a:schemeClr val="accent1"/>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3" name="1…"/>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1</a:t>
                </a:r>
              </a:p>
              <a:p>
                <a:pPr algn="ctr">
                  <a:lnSpc>
                    <a:spcPct val="90000"/>
                  </a:lnSpc>
                  <a:defRPr sz="700">
                    <a:solidFill>
                      <a:srgbClr val="FFFFFF"/>
                    </a:solidFill>
                    <a:latin typeface="+mn-lt"/>
                    <a:ea typeface="+mn-ea"/>
                    <a:cs typeface="+mn-cs"/>
                    <a:sym typeface="Ubuntu"/>
                  </a:defRPr>
                </a:pPr>
                <a:r>
                  <a:t>112</a:t>
                </a:r>
              </a:p>
              <a:p>
                <a:pPr algn="ctr">
                  <a:lnSpc>
                    <a:spcPct val="90000"/>
                  </a:lnSpc>
                  <a:defRPr sz="700">
                    <a:solidFill>
                      <a:srgbClr val="FFFFFF"/>
                    </a:solidFill>
                    <a:latin typeface="+mn-lt"/>
                    <a:ea typeface="+mn-ea"/>
                    <a:cs typeface="+mn-cs"/>
                    <a:sym typeface="Ubuntu"/>
                  </a:defRPr>
                </a:pPr>
                <a:r>
                  <a:t>173</a:t>
                </a:r>
              </a:p>
            </p:txBody>
          </p:sp>
        </p:grpSp>
        <p:grpSp>
          <p:nvGrpSpPr>
            <p:cNvPr id="7" name="Rectangle 11"/>
            <p:cNvGrpSpPr/>
            <p:nvPr/>
          </p:nvGrpSpPr>
          <p:grpSpPr>
            <a:xfrm>
              <a:off x="-2" y="417411"/>
              <a:ext cx="360010" cy="406808"/>
              <a:chOff x="0" y="0"/>
              <a:chExt cx="360009" cy="406807"/>
            </a:xfrm>
          </p:grpSpPr>
          <p:sp>
            <p:nvSpPr>
              <p:cNvPr id="5" name="Rectángulo"/>
              <p:cNvSpPr/>
              <p:nvPr/>
            </p:nvSpPr>
            <p:spPr>
              <a:xfrm>
                <a:off x="-1" y="-1"/>
                <a:ext cx="360010" cy="406808"/>
              </a:xfrm>
              <a:prstGeom prst="rect">
                <a:avLst/>
              </a:prstGeom>
              <a:solidFill>
                <a:schemeClr val="accent2"/>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6" name="18…"/>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18</a:t>
                </a:r>
                <a:endParaRPr>
                  <a:solidFill>
                    <a:srgbClr val="FFFFFF"/>
                  </a:solidFill>
                </a:endParaRPr>
              </a:p>
              <a:p>
                <a:pPr algn="ctr">
                  <a:lnSpc>
                    <a:spcPct val="90000"/>
                  </a:lnSpc>
                  <a:defRPr sz="700">
                    <a:latin typeface="+mn-lt"/>
                    <a:ea typeface="+mn-ea"/>
                    <a:cs typeface="+mn-cs"/>
                    <a:sym typeface="Ubuntu"/>
                  </a:defRPr>
                </a:pPr>
                <a:r>
                  <a:t>171</a:t>
                </a:r>
                <a:endParaRPr>
                  <a:solidFill>
                    <a:srgbClr val="FFFFFF"/>
                  </a:solidFill>
                </a:endParaRPr>
              </a:p>
              <a:p>
                <a:pPr algn="ctr">
                  <a:lnSpc>
                    <a:spcPct val="90000"/>
                  </a:lnSpc>
                  <a:defRPr sz="700">
                    <a:latin typeface="+mn-lt"/>
                    <a:ea typeface="+mn-ea"/>
                    <a:cs typeface="+mn-cs"/>
                    <a:sym typeface="Ubuntu"/>
                  </a:defRPr>
                </a:pPr>
                <a:r>
                  <a:t>219</a:t>
                </a:r>
              </a:p>
            </p:txBody>
          </p:sp>
        </p:grpSp>
        <p:grpSp>
          <p:nvGrpSpPr>
            <p:cNvPr id="10" name="Rectangle 12"/>
            <p:cNvGrpSpPr/>
            <p:nvPr/>
          </p:nvGrpSpPr>
          <p:grpSpPr>
            <a:xfrm>
              <a:off x="-2" y="834823"/>
              <a:ext cx="360010" cy="406808"/>
              <a:chOff x="0" y="0"/>
              <a:chExt cx="360009" cy="406807"/>
            </a:xfrm>
          </p:grpSpPr>
          <p:sp>
            <p:nvSpPr>
              <p:cNvPr id="8" name="Rectángulo"/>
              <p:cNvSpPr/>
              <p:nvPr/>
            </p:nvSpPr>
            <p:spPr>
              <a:xfrm>
                <a:off x="-1" y="-1"/>
                <a:ext cx="360010" cy="406808"/>
              </a:xfrm>
              <a:prstGeom prst="rect">
                <a:avLst/>
              </a:prstGeom>
              <a:solidFill>
                <a:schemeClr val="accent3"/>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9" name="43…"/>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61</a:t>
                </a:r>
              </a:p>
            </p:txBody>
          </p:sp>
        </p:grpSp>
        <p:grpSp>
          <p:nvGrpSpPr>
            <p:cNvPr id="13" name="Rectangle 13"/>
            <p:cNvGrpSpPr/>
            <p:nvPr/>
          </p:nvGrpSpPr>
          <p:grpSpPr>
            <a:xfrm>
              <a:off x="-2" y="1248243"/>
              <a:ext cx="360010" cy="406808"/>
              <a:chOff x="0" y="0"/>
              <a:chExt cx="360009" cy="406807"/>
            </a:xfrm>
          </p:grpSpPr>
          <p:sp>
            <p:nvSpPr>
              <p:cNvPr id="11" name="Rectángulo"/>
              <p:cNvSpPr/>
              <p:nvPr/>
            </p:nvSpPr>
            <p:spPr>
              <a:xfrm>
                <a:off x="-1" y="-1"/>
                <a:ext cx="360010" cy="406808"/>
              </a:xfrm>
              <a:prstGeom prst="rect">
                <a:avLst/>
              </a:prstGeom>
              <a:solidFill>
                <a:schemeClr val="accent4"/>
              </a:solidFill>
              <a:ln w="12700" cap="flat">
                <a:noFill/>
                <a:miter lim="4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2" name="39…"/>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solidFill>
                      <a:srgbClr val="FFFFFF"/>
                    </a:solidFill>
                    <a:latin typeface="+mn-lt"/>
                    <a:ea typeface="+mn-ea"/>
                    <a:cs typeface="+mn-cs"/>
                    <a:sym typeface="Ubuntu"/>
                  </a:defRPr>
                </a:pPr>
                <a:r>
                  <a:t>39</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54</a:t>
                </a:r>
              </a:p>
            </p:txBody>
          </p:sp>
        </p:grpSp>
        <p:grpSp>
          <p:nvGrpSpPr>
            <p:cNvPr id="16" name="Rectangle 62"/>
            <p:cNvGrpSpPr/>
            <p:nvPr/>
          </p:nvGrpSpPr>
          <p:grpSpPr>
            <a:xfrm>
              <a:off x="-2" y="1662366"/>
              <a:ext cx="360010" cy="406808"/>
              <a:chOff x="0" y="0"/>
              <a:chExt cx="360009" cy="406807"/>
            </a:xfrm>
          </p:grpSpPr>
          <p:sp>
            <p:nvSpPr>
              <p:cNvPr id="14" name="Rectángulo"/>
              <p:cNvSpPr/>
              <p:nvPr/>
            </p:nvSpPr>
            <p:spPr>
              <a:xfrm>
                <a:off x="-1" y="-1"/>
                <a:ext cx="360010" cy="406808"/>
              </a:xfrm>
              <a:prstGeom prst="rect">
                <a:avLst/>
              </a:prstGeom>
              <a:solidFill>
                <a:srgbClr val="ECECEC"/>
              </a:solidFill>
              <a:ln w="3175" cap="flat">
                <a:solidFill>
                  <a:srgbClr val="FFFFFF"/>
                </a:solidFill>
                <a:prstDash val="solid"/>
                <a:miter lim="800000"/>
              </a:ln>
              <a:effectLst/>
            </p:spPr>
            <p:txBody>
              <a:bodyPr wrap="square" lIns="45710" tIns="45710" rIns="45710" bIns="45710" numCol="1" anchor="ctr">
                <a:normAutofit/>
              </a:bodyPr>
              <a:lstStyle/>
              <a:p>
                <a:pPr algn="ctr">
                  <a:lnSpc>
                    <a:spcPct val="90000"/>
                  </a:lnSpc>
                  <a:defRPr>
                    <a:solidFill>
                      <a:srgbClr val="FFFFFF"/>
                    </a:solidFill>
                    <a:latin typeface="+mn-lt"/>
                    <a:ea typeface="+mn-ea"/>
                    <a:cs typeface="+mn-cs"/>
                    <a:sym typeface="Ubuntu"/>
                  </a:defRPr>
                </a:pPr>
                <a:endParaRPr/>
              </a:p>
            </p:txBody>
          </p:sp>
          <p:sp>
            <p:nvSpPr>
              <p:cNvPr id="15" name="236…"/>
              <p:cNvSpPr/>
              <p:nvPr/>
            </p:nvSpPr>
            <p:spPr>
              <a:xfrm>
                <a:off x="-1" y="62155"/>
                <a:ext cx="360010" cy="2824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endParaRPr>
                  <a:solidFill>
                    <a:srgbClr val="FFFFFF"/>
                  </a:solidFill>
                </a:endParaRPr>
              </a:p>
              <a:p>
                <a:pPr algn="ctr">
                  <a:lnSpc>
                    <a:spcPct val="90000"/>
                  </a:lnSpc>
                  <a:defRPr sz="700">
                    <a:latin typeface="+mn-lt"/>
                    <a:ea typeface="+mn-ea"/>
                    <a:cs typeface="+mn-cs"/>
                    <a:sym typeface="Ubuntu"/>
                  </a:defRPr>
                </a:pPr>
                <a:r>
                  <a:t>236</a:t>
                </a:r>
              </a:p>
            </p:txBody>
          </p:sp>
        </p:grpSp>
      </p:grpSp>
      <p:grpSp>
        <p:nvGrpSpPr>
          <p:cNvPr id="78" name="Groupe 4095"/>
          <p:cNvGrpSpPr/>
          <p:nvPr/>
        </p:nvGrpSpPr>
        <p:grpSpPr>
          <a:xfrm>
            <a:off x="12295884" y="4289238"/>
            <a:ext cx="1463004" cy="2058811"/>
            <a:chOff x="-1" y="-1"/>
            <a:chExt cx="1463002" cy="2058810"/>
          </a:xfrm>
        </p:grpSpPr>
        <p:grpSp>
          <p:nvGrpSpPr>
            <p:cNvPr id="20" name="Forme libre : forme 40"/>
            <p:cNvGrpSpPr/>
            <p:nvPr/>
          </p:nvGrpSpPr>
          <p:grpSpPr>
            <a:xfrm>
              <a:off x="367685" y="1651999"/>
              <a:ext cx="360009" cy="406810"/>
              <a:chOff x="-1" y="-1"/>
              <a:chExt cx="360008" cy="406808"/>
            </a:xfrm>
          </p:grpSpPr>
          <p:sp>
            <p:nvSpPr>
              <p:cNvPr id="18" name="Rectángulo"/>
              <p:cNvSpPr/>
              <p:nvPr/>
            </p:nvSpPr>
            <p:spPr>
              <a:xfrm>
                <a:off x="-2" y="-2"/>
                <a:ext cx="360010" cy="406810"/>
              </a:xfrm>
              <a:prstGeom prst="rect">
                <a:avLst/>
              </a:prstGeom>
              <a:solidFill>
                <a:srgbClr val="FF8E1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9"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142</a:t>
                </a:r>
              </a:p>
              <a:p>
                <a:pPr algn="ctr">
                  <a:lnSpc>
                    <a:spcPct val="90000"/>
                  </a:lnSpc>
                  <a:defRPr sz="700">
                    <a:latin typeface="+mn-lt"/>
                    <a:ea typeface="+mn-ea"/>
                    <a:cs typeface="+mn-cs"/>
                    <a:sym typeface="Ubuntu"/>
                  </a:defRPr>
                </a:pPr>
                <a:r>
                  <a:t>18</a:t>
                </a:r>
              </a:p>
            </p:txBody>
          </p:sp>
        </p:grpSp>
        <p:grpSp>
          <p:nvGrpSpPr>
            <p:cNvPr id="23" name="Forme libre : forme 41"/>
            <p:cNvGrpSpPr/>
            <p:nvPr/>
          </p:nvGrpSpPr>
          <p:grpSpPr>
            <a:xfrm>
              <a:off x="367685" y="1238999"/>
              <a:ext cx="360009" cy="406810"/>
              <a:chOff x="-1" y="-1"/>
              <a:chExt cx="360008" cy="406808"/>
            </a:xfrm>
          </p:grpSpPr>
          <p:sp>
            <p:nvSpPr>
              <p:cNvPr id="21" name="Rectángulo"/>
              <p:cNvSpPr/>
              <p:nvPr/>
            </p:nvSpPr>
            <p:spPr>
              <a:xfrm>
                <a:off x="-2" y="-2"/>
                <a:ext cx="360010" cy="406810"/>
              </a:xfrm>
              <a:prstGeom prst="rect">
                <a:avLst/>
              </a:prstGeom>
              <a:solidFill>
                <a:srgbClr val="FF9C2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2"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156</a:t>
                </a:r>
              </a:p>
              <a:p>
                <a:pPr algn="ctr">
                  <a:lnSpc>
                    <a:spcPct val="90000"/>
                  </a:lnSpc>
                  <a:defRPr sz="700">
                    <a:latin typeface="+mn-lt"/>
                    <a:ea typeface="+mn-ea"/>
                    <a:cs typeface="+mn-cs"/>
                    <a:sym typeface="Ubuntu"/>
                  </a:defRPr>
                </a:pPr>
                <a:r>
                  <a:t>41</a:t>
                </a:r>
              </a:p>
            </p:txBody>
          </p:sp>
        </p:grpSp>
        <p:grpSp>
          <p:nvGrpSpPr>
            <p:cNvPr id="26" name="Forme libre : forme 42"/>
            <p:cNvGrpSpPr/>
            <p:nvPr/>
          </p:nvGrpSpPr>
          <p:grpSpPr>
            <a:xfrm>
              <a:off x="367685" y="825999"/>
              <a:ext cx="360009" cy="406810"/>
              <a:chOff x="-1" y="0"/>
              <a:chExt cx="360008" cy="406808"/>
            </a:xfrm>
          </p:grpSpPr>
          <p:sp>
            <p:nvSpPr>
              <p:cNvPr id="24" name="Rectángulo"/>
              <p:cNvSpPr/>
              <p:nvPr/>
            </p:nvSpPr>
            <p:spPr>
              <a:xfrm>
                <a:off x="-2" y="-1"/>
                <a:ext cx="360010" cy="406810"/>
              </a:xfrm>
              <a:prstGeom prst="rect">
                <a:avLst/>
              </a:prstGeom>
              <a:solidFill>
                <a:srgbClr val="FFB2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74</a:t>
                </a:r>
              </a:p>
            </p:txBody>
          </p:sp>
        </p:grpSp>
        <p:grpSp>
          <p:nvGrpSpPr>
            <p:cNvPr id="29" name="Forme libre : forme 43"/>
            <p:cNvGrpSpPr/>
            <p:nvPr/>
          </p:nvGrpSpPr>
          <p:grpSpPr>
            <a:xfrm>
              <a:off x="367685" y="412999"/>
              <a:ext cx="360009" cy="406810"/>
              <a:chOff x="-1" y="-1"/>
              <a:chExt cx="360008" cy="406808"/>
            </a:xfrm>
          </p:grpSpPr>
          <p:sp>
            <p:nvSpPr>
              <p:cNvPr id="27" name="Rectángulo"/>
              <p:cNvSpPr/>
              <p:nvPr/>
            </p:nvSpPr>
            <p:spPr>
              <a:xfrm>
                <a:off x="-2" y="-2"/>
                <a:ext cx="360010" cy="406810"/>
              </a:xfrm>
              <a:prstGeom prst="rect">
                <a:avLst/>
              </a:prstGeom>
              <a:solidFill>
                <a:srgbClr val="FFD068"/>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2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208</a:t>
                </a:r>
              </a:p>
              <a:p>
                <a:pPr algn="ctr">
                  <a:lnSpc>
                    <a:spcPct val="90000"/>
                  </a:lnSpc>
                  <a:defRPr sz="700">
                    <a:latin typeface="+mn-lt"/>
                    <a:ea typeface="+mn-ea"/>
                    <a:cs typeface="+mn-cs"/>
                    <a:sym typeface="Ubuntu"/>
                  </a:defRPr>
                </a:pPr>
                <a:r>
                  <a:t>104</a:t>
                </a:r>
              </a:p>
            </p:txBody>
          </p:sp>
        </p:grpSp>
        <p:grpSp>
          <p:nvGrpSpPr>
            <p:cNvPr id="32" name="Forme libre : forme 44"/>
            <p:cNvGrpSpPr/>
            <p:nvPr/>
          </p:nvGrpSpPr>
          <p:grpSpPr>
            <a:xfrm>
              <a:off x="367685" y="-2"/>
              <a:ext cx="360009" cy="406808"/>
              <a:chOff x="-1" y="-1"/>
              <a:chExt cx="360008" cy="406807"/>
            </a:xfrm>
          </p:grpSpPr>
          <p:sp>
            <p:nvSpPr>
              <p:cNvPr id="30" name="Rectángulo"/>
              <p:cNvSpPr/>
              <p:nvPr/>
            </p:nvSpPr>
            <p:spPr>
              <a:xfrm>
                <a:off x="-2" y="-2"/>
                <a:ext cx="360010" cy="406808"/>
              </a:xfrm>
              <a:prstGeom prst="rect">
                <a:avLst/>
              </a:prstGeom>
              <a:solidFill>
                <a:srgbClr val="FFDA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218</a:t>
                </a:r>
              </a:p>
              <a:p>
                <a:pPr algn="ctr">
                  <a:lnSpc>
                    <a:spcPct val="90000"/>
                  </a:lnSpc>
                  <a:defRPr sz="700">
                    <a:latin typeface="+mn-lt"/>
                    <a:ea typeface="+mn-ea"/>
                    <a:cs typeface="+mn-cs"/>
                    <a:sym typeface="Ubuntu"/>
                  </a:defRPr>
                </a:pPr>
                <a:r>
                  <a:t>128</a:t>
                </a:r>
              </a:p>
            </p:txBody>
          </p:sp>
        </p:grpSp>
        <p:grpSp>
          <p:nvGrpSpPr>
            <p:cNvPr id="35" name="Forme libre : forme 45"/>
            <p:cNvGrpSpPr/>
            <p:nvPr/>
          </p:nvGrpSpPr>
          <p:grpSpPr>
            <a:xfrm>
              <a:off x="736170" y="1651999"/>
              <a:ext cx="360009" cy="406810"/>
              <a:chOff x="-1" y="-1"/>
              <a:chExt cx="360008" cy="406808"/>
            </a:xfrm>
          </p:grpSpPr>
          <p:sp>
            <p:nvSpPr>
              <p:cNvPr id="33" name="Rectángulo"/>
              <p:cNvSpPr/>
              <p:nvPr/>
            </p:nvSpPr>
            <p:spPr>
              <a:xfrm>
                <a:off x="-2" y="-2"/>
                <a:ext cx="360010" cy="406810"/>
              </a:xfrm>
              <a:prstGeom prst="rect">
                <a:avLst/>
              </a:prstGeom>
              <a:solidFill>
                <a:srgbClr val="42142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4" name="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66</a:t>
                </a:r>
              </a:p>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46</a:t>
                </a:r>
              </a:p>
            </p:txBody>
          </p:sp>
        </p:grpSp>
        <p:grpSp>
          <p:nvGrpSpPr>
            <p:cNvPr id="38" name="Forme libre : forme 46"/>
            <p:cNvGrpSpPr/>
            <p:nvPr/>
          </p:nvGrpSpPr>
          <p:grpSpPr>
            <a:xfrm>
              <a:off x="736170" y="1238999"/>
              <a:ext cx="360009" cy="406810"/>
              <a:chOff x="-1" y="-1"/>
              <a:chExt cx="360008" cy="406808"/>
            </a:xfrm>
          </p:grpSpPr>
          <p:sp>
            <p:nvSpPr>
              <p:cNvPr id="36" name="Rectángulo"/>
              <p:cNvSpPr/>
              <p:nvPr/>
            </p:nvSpPr>
            <p:spPr>
              <a:xfrm>
                <a:off x="-2" y="-2"/>
                <a:ext cx="360010" cy="406810"/>
              </a:xfrm>
              <a:prstGeom prst="rect">
                <a:avLst/>
              </a:prstGeom>
              <a:solidFill>
                <a:srgbClr val="590A4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37" name="8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a:t>
                </a:r>
              </a:p>
              <a:p>
                <a:pPr algn="ctr">
                  <a:lnSpc>
                    <a:spcPct val="90000"/>
                  </a:lnSpc>
                  <a:defRPr sz="700">
                    <a:solidFill>
                      <a:srgbClr val="FFFFFF"/>
                    </a:solidFill>
                    <a:latin typeface="+mn-lt"/>
                    <a:ea typeface="+mn-ea"/>
                    <a:cs typeface="+mn-cs"/>
                    <a:sym typeface="Ubuntu"/>
                  </a:defRPr>
                </a:pPr>
                <a:r>
                  <a:t>66</a:t>
                </a:r>
              </a:p>
            </p:txBody>
          </p:sp>
        </p:grpSp>
        <p:grpSp>
          <p:nvGrpSpPr>
            <p:cNvPr id="41" name="Forme libre : forme 47"/>
            <p:cNvGrpSpPr/>
            <p:nvPr/>
          </p:nvGrpSpPr>
          <p:grpSpPr>
            <a:xfrm>
              <a:off x="736170" y="825999"/>
              <a:ext cx="360009" cy="406810"/>
              <a:chOff x="-1" y="0"/>
              <a:chExt cx="360008" cy="406808"/>
            </a:xfrm>
          </p:grpSpPr>
          <p:sp>
            <p:nvSpPr>
              <p:cNvPr id="39" name="Rectángulo"/>
              <p:cNvSpPr/>
              <p:nvPr/>
            </p:nvSpPr>
            <p:spPr>
              <a:xfrm>
                <a:off x="-2" y="-1"/>
                <a:ext cx="360010" cy="406810"/>
              </a:xfrm>
              <a:prstGeom prst="rect">
                <a:avLst/>
              </a:prstGeom>
              <a:solidFill>
                <a:srgbClr val="750D5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0" name="117…"/>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117</a:t>
                </a:r>
              </a:p>
              <a:p>
                <a:pPr algn="ctr">
                  <a:lnSpc>
                    <a:spcPct val="90000"/>
                  </a:lnSpc>
                  <a:defRPr sz="700">
                    <a:solidFill>
                      <a:srgbClr val="FFFFFF"/>
                    </a:solidFill>
                    <a:latin typeface="+mn-lt"/>
                    <a:ea typeface="+mn-ea"/>
                    <a:cs typeface="+mn-cs"/>
                    <a:sym typeface="Ubuntu"/>
                  </a:defRPr>
                </a:pPr>
                <a:r>
                  <a:t>13</a:t>
                </a:r>
              </a:p>
              <a:p>
                <a:pPr algn="ctr">
                  <a:lnSpc>
                    <a:spcPct val="90000"/>
                  </a:lnSpc>
                  <a:defRPr sz="700">
                    <a:solidFill>
                      <a:srgbClr val="FFFFFF"/>
                    </a:solidFill>
                    <a:latin typeface="+mn-lt"/>
                    <a:ea typeface="+mn-ea"/>
                    <a:cs typeface="+mn-cs"/>
                    <a:sym typeface="Ubuntu"/>
                  </a:defRPr>
                </a:pPr>
                <a:r>
                  <a:t>92</a:t>
                </a:r>
              </a:p>
            </p:txBody>
          </p:sp>
        </p:grpSp>
        <p:grpSp>
          <p:nvGrpSpPr>
            <p:cNvPr id="44" name="Forme libre : forme 48"/>
            <p:cNvGrpSpPr/>
            <p:nvPr/>
          </p:nvGrpSpPr>
          <p:grpSpPr>
            <a:xfrm>
              <a:off x="736170" y="412999"/>
              <a:ext cx="360009" cy="406810"/>
              <a:chOff x="-1" y="-1"/>
              <a:chExt cx="360008" cy="406808"/>
            </a:xfrm>
          </p:grpSpPr>
          <p:sp>
            <p:nvSpPr>
              <p:cNvPr id="42" name="Rectángulo"/>
              <p:cNvSpPr/>
              <p:nvPr/>
            </p:nvSpPr>
            <p:spPr>
              <a:xfrm>
                <a:off x="-2" y="-2"/>
                <a:ext cx="360010" cy="406810"/>
              </a:xfrm>
              <a:prstGeom prst="rect">
                <a:avLst/>
              </a:prstGeom>
              <a:solidFill>
                <a:srgbClr val="802B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3" name="128…"/>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43</a:t>
                </a:r>
              </a:p>
              <a:p>
                <a:pPr algn="ctr">
                  <a:lnSpc>
                    <a:spcPct val="90000"/>
                  </a:lnSpc>
                  <a:defRPr sz="700">
                    <a:solidFill>
                      <a:srgbClr val="FFFFFF"/>
                    </a:solidFill>
                    <a:latin typeface="+mn-lt"/>
                    <a:ea typeface="+mn-ea"/>
                    <a:cs typeface="+mn-cs"/>
                    <a:sym typeface="Ubuntu"/>
                  </a:defRPr>
                </a:pPr>
                <a:r>
                  <a:t>115</a:t>
                </a:r>
              </a:p>
            </p:txBody>
          </p:sp>
        </p:grpSp>
        <p:grpSp>
          <p:nvGrpSpPr>
            <p:cNvPr id="47" name="Forme libre : forme 49"/>
            <p:cNvGrpSpPr/>
            <p:nvPr/>
          </p:nvGrpSpPr>
          <p:grpSpPr>
            <a:xfrm>
              <a:off x="736170" y="-2"/>
              <a:ext cx="360009" cy="406808"/>
              <a:chOff x="-1" y="-1"/>
              <a:chExt cx="360008" cy="406807"/>
            </a:xfrm>
          </p:grpSpPr>
          <p:sp>
            <p:nvSpPr>
              <p:cNvPr id="45" name="Rectángulo"/>
              <p:cNvSpPr/>
              <p:nvPr/>
            </p:nvSpPr>
            <p:spPr>
              <a:xfrm>
                <a:off x="-2" y="-2"/>
                <a:ext cx="360010" cy="406808"/>
              </a:xfrm>
              <a:prstGeom prst="rect">
                <a:avLst/>
              </a:prstGeom>
              <a:solidFill>
                <a:srgbClr val="9E47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6" name="158…"/>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158</a:t>
                </a:r>
              </a:p>
              <a:p>
                <a:pPr algn="ctr">
                  <a:lnSpc>
                    <a:spcPct val="90000"/>
                  </a:lnSpc>
                  <a:defRPr sz="700">
                    <a:solidFill>
                      <a:srgbClr val="FFFFFF"/>
                    </a:solidFill>
                    <a:latin typeface="+mn-lt"/>
                    <a:ea typeface="+mn-ea"/>
                    <a:cs typeface="+mn-cs"/>
                    <a:sym typeface="Ubuntu"/>
                  </a:defRPr>
                </a:pPr>
                <a:r>
                  <a:t>71</a:t>
                </a:r>
              </a:p>
              <a:p>
                <a:pPr algn="ctr">
                  <a:lnSpc>
                    <a:spcPct val="90000"/>
                  </a:lnSpc>
                  <a:defRPr sz="700">
                    <a:solidFill>
                      <a:srgbClr val="FFFFFF"/>
                    </a:solidFill>
                    <a:latin typeface="+mn-lt"/>
                    <a:ea typeface="+mn-ea"/>
                    <a:cs typeface="+mn-cs"/>
                    <a:sym typeface="Ubuntu"/>
                  </a:defRPr>
                </a:pPr>
                <a:r>
                  <a:t>128</a:t>
                </a:r>
              </a:p>
            </p:txBody>
          </p:sp>
        </p:grpSp>
        <p:grpSp>
          <p:nvGrpSpPr>
            <p:cNvPr id="50" name="Forme libre : forme 50"/>
            <p:cNvGrpSpPr/>
            <p:nvPr/>
          </p:nvGrpSpPr>
          <p:grpSpPr>
            <a:xfrm>
              <a:off x="1102992" y="1651999"/>
              <a:ext cx="360009" cy="406810"/>
              <a:chOff x="-1" y="-1"/>
              <a:chExt cx="360008" cy="406808"/>
            </a:xfrm>
          </p:grpSpPr>
          <p:sp>
            <p:nvSpPr>
              <p:cNvPr id="48" name="Rectángulo"/>
              <p:cNvSpPr/>
              <p:nvPr/>
            </p:nvSpPr>
            <p:spPr>
              <a:xfrm>
                <a:off x="-2" y="-2"/>
                <a:ext cx="360010" cy="406810"/>
              </a:xfrm>
              <a:prstGeom prst="rect">
                <a:avLst/>
              </a:prstGeom>
              <a:solidFill>
                <a:srgbClr val="A6001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49" name="166…"/>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166</a:t>
                </a:r>
              </a:p>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26</a:t>
                </a:r>
              </a:p>
            </p:txBody>
          </p:sp>
        </p:grpSp>
        <p:grpSp>
          <p:nvGrpSpPr>
            <p:cNvPr id="53" name="Forme libre : forme 51"/>
            <p:cNvGrpSpPr/>
            <p:nvPr/>
          </p:nvGrpSpPr>
          <p:grpSpPr>
            <a:xfrm>
              <a:off x="1102992" y="1238999"/>
              <a:ext cx="360009" cy="406810"/>
              <a:chOff x="-1" y="-1"/>
              <a:chExt cx="360008" cy="406808"/>
            </a:xfrm>
          </p:grpSpPr>
          <p:sp>
            <p:nvSpPr>
              <p:cNvPr id="51" name="Rectángulo"/>
              <p:cNvSpPr/>
              <p:nvPr/>
            </p:nvSpPr>
            <p:spPr>
              <a:xfrm>
                <a:off x="-2" y="-2"/>
                <a:ext cx="360010" cy="406810"/>
              </a:xfrm>
              <a:prstGeom prst="rect">
                <a:avLst/>
              </a:prstGeom>
              <a:solidFill>
                <a:srgbClr val="E3002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2" name="227…"/>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227</a:t>
                </a:r>
              </a:p>
              <a:p>
                <a:pPr algn="ctr">
                  <a:lnSpc>
                    <a:spcPct val="90000"/>
                  </a:lnSpc>
                  <a:defRPr sz="700">
                    <a:solidFill>
                      <a:srgbClr val="FFFFFF"/>
                    </a:solidFill>
                    <a:latin typeface="+mn-lt"/>
                    <a:ea typeface="+mn-ea"/>
                    <a:cs typeface="+mn-cs"/>
                    <a:sym typeface="Ubuntu"/>
                  </a:defRPr>
                </a:pPr>
                <a:r>
                  <a:t>03</a:t>
                </a:r>
              </a:p>
              <a:p>
                <a:pPr algn="ctr">
                  <a:lnSpc>
                    <a:spcPct val="90000"/>
                  </a:lnSpc>
                  <a:defRPr sz="700">
                    <a:solidFill>
                      <a:srgbClr val="FFFFFF"/>
                    </a:solidFill>
                    <a:latin typeface="+mn-lt"/>
                    <a:ea typeface="+mn-ea"/>
                    <a:cs typeface="+mn-cs"/>
                    <a:sym typeface="Ubuntu"/>
                  </a:defRPr>
                </a:pPr>
                <a:r>
                  <a:t>33</a:t>
                </a:r>
              </a:p>
            </p:txBody>
          </p:sp>
        </p:grpSp>
        <p:grpSp>
          <p:nvGrpSpPr>
            <p:cNvPr id="56" name="Forme libre : forme 52"/>
            <p:cNvGrpSpPr/>
            <p:nvPr/>
          </p:nvGrpSpPr>
          <p:grpSpPr>
            <a:xfrm>
              <a:off x="1102992" y="825999"/>
              <a:ext cx="360009" cy="406810"/>
              <a:chOff x="-1" y="0"/>
              <a:chExt cx="360008" cy="406808"/>
            </a:xfrm>
          </p:grpSpPr>
          <p:sp>
            <p:nvSpPr>
              <p:cNvPr id="54" name="Rectángulo"/>
              <p:cNvSpPr/>
              <p:nvPr/>
            </p:nvSpPr>
            <p:spPr>
              <a:xfrm>
                <a:off x="-2" y="-1"/>
                <a:ext cx="360010" cy="406810"/>
              </a:xfrm>
              <a:prstGeom prst="rect">
                <a:avLst/>
              </a:prstGeom>
              <a:solidFill>
                <a:srgbClr val="FF304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5"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48</a:t>
                </a:r>
              </a:p>
              <a:p>
                <a:pPr algn="ctr">
                  <a:lnSpc>
                    <a:spcPct val="90000"/>
                  </a:lnSpc>
                  <a:defRPr sz="700">
                    <a:latin typeface="+mn-lt"/>
                    <a:ea typeface="+mn-ea"/>
                    <a:cs typeface="+mn-cs"/>
                    <a:sym typeface="Ubuntu"/>
                  </a:defRPr>
                </a:pPr>
                <a:r>
                  <a:t>77</a:t>
                </a:r>
              </a:p>
            </p:txBody>
          </p:sp>
        </p:grpSp>
        <p:grpSp>
          <p:nvGrpSpPr>
            <p:cNvPr id="59" name="Forme libre : forme 53"/>
            <p:cNvGrpSpPr/>
            <p:nvPr/>
          </p:nvGrpSpPr>
          <p:grpSpPr>
            <a:xfrm>
              <a:off x="1102992" y="412999"/>
              <a:ext cx="360009" cy="406810"/>
              <a:chOff x="-1" y="-1"/>
              <a:chExt cx="360008" cy="406808"/>
            </a:xfrm>
          </p:grpSpPr>
          <p:sp>
            <p:nvSpPr>
              <p:cNvPr id="57" name="Rectángulo"/>
              <p:cNvSpPr/>
              <p:nvPr/>
            </p:nvSpPr>
            <p:spPr>
              <a:xfrm>
                <a:off x="-2" y="-2"/>
                <a:ext cx="360010" cy="406810"/>
              </a:xfrm>
              <a:prstGeom prst="rect">
                <a:avLst/>
              </a:prstGeom>
              <a:solidFill>
                <a:srgbClr val="FF455E"/>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58" name="255…"/>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69</a:t>
                </a:r>
              </a:p>
              <a:p>
                <a:pPr algn="ctr">
                  <a:lnSpc>
                    <a:spcPct val="90000"/>
                  </a:lnSpc>
                  <a:defRPr sz="700">
                    <a:latin typeface="+mn-lt"/>
                    <a:ea typeface="+mn-ea"/>
                    <a:cs typeface="+mn-cs"/>
                    <a:sym typeface="Ubuntu"/>
                  </a:defRPr>
                </a:pPr>
                <a:r>
                  <a:t>94</a:t>
                </a:r>
              </a:p>
            </p:txBody>
          </p:sp>
        </p:grpSp>
        <p:grpSp>
          <p:nvGrpSpPr>
            <p:cNvPr id="62" name="Forme libre : forme 54"/>
            <p:cNvGrpSpPr/>
            <p:nvPr/>
          </p:nvGrpSpPr>
          <p:grpSpPr>
            <a:xfrm>
              <a:off x="1102992" y="-2"/>
              <a:ext cx="360009" cy="406808"/>
              <a:chOff x="-1" y="-1"/>
              <a:chExt cx="360008" cy="406807"/>
            </a:xfrm>
          </p:grpSpPr>
          <p:sp>
            <p:nvSpPr>
              <p:cNvPr id="60" name="Rectángulo"/>
              <p:cNvSpPr/>
              <p:nvPr/>
            </p:nvSpPr>
            <p:spPr>
              <a:xfrm>
                <a:off x="-2" y="-2"/>
                <a:ext cx="360010" cy="406808"/>
              </a:xfrm>
              <a:prstGeom prst="rect">
                <a:avLst/>
              </a:prstGeom>
              <a:solidFill>
                <a:srgbClr val="FF577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1" name="255…"/>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255</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112</a:t>
                </a:r>
              </a:p>
            </p:txBody>
          </p:sp>
        </p:grpSp>
        <p:grpSp>
          <p:nvGrpSpPr>
            <p:cNvPr id="65" name="Forme libre : forme 55"/>
            <p:cNvGrpSpPr/>
            <p:nvPr/>
          </p:nvGrpSpPr>
          <p:grpSpPr>
            <a:xfrm>
              <a:off x="-2" y="1651999"/>
              <a:ext cx="360009" cy="406810"/>
              <a:chOff x="-1" y="-1"/>
              <a:chExt cx="360008" cy="406808"/>
            </a:xfrm>
          </p:grpSpPr>
          <p:sp>
            <p:nvSpPr>
              <p:cNvPr id="63" name="Rectángulo"/>
              <p:cNvSpPr/>
              <p:nvPr/>
            </p:nvSpPr>
            <p:spPr>
              <a:xfrm>
                <a:off x="-2" y="-2"/>
                <a:ext cx="360010" cy="406810"/>
              </a:xfrm>
              <a:prstGeom prst="rect">
                <a:avLst/>
              </a:prstGeom>
              <a:solidFill>
                <a:srgbClr val="811B6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4" name="12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129</a:t>
                </a:r>
              </a:p>
              <a:p>
                <a:pPr algn="ctr">
                  <a:lnSpc>
                    <a:spcPct val="90000"/>
                  </a:lnSpc>
                  <a:defRPr sz="700">
                    <a:solidFill>
                      <a:srgbClr val="FFFFFF"/>
                    </a:solidFill>
                    <a:latin typeface="+mn-lt"/>
                    <a:ea typeface="+mn-ea"/>
                    <a:cs typeface="+mn-cs"/>
                    <a:sym typeface="Ubuntu"/>
                  </a:defRPr>
                </a:pPr>
                <a:r>
                  <a:t>27</a:t>
                </a:r>
              </a:p>
              <a:p>
                <a:pPr algn="ctr">
                  <a:lnSpc>
                    <a:spcPct val="90000"/>
                  </a:lnSpc>
                  <a:defRPr sz="700">
                    <a:solidFill>
                      <a:srgbClr val="FFFFFF"/>
                    </a:solidFill>
                    <a:latin typeface="+mn-lt"/>
                    <a:ea typeface="+mn-ea"/>
                    <a:cs typeface="+mn-cs"/>
                    <a:sym typeface="Ubuntu"/>
                  </a:defRPr>
                </a:pPr>
                <a:r>
                  <a:t>111</a:t>
                </a:r>
              </a:p>
            </p:txBody>
          </p:sp>
        </p:grpSp>
        <p:grpSp>
          <p:nvGrpSpPr>
            <p:cNvPr id="68" name="Forme libre : forme 56"/>
            <p:cNvGrpSpPr/>
            <p:nvPr/>
          </p:nvGrpSpPr>
          <p:grpSpPr>
            <a:xfrm>
              <a:off x="-2" y="1238999"/>
              <a:ext cx="360009" cy="406810"/>
              <a:chOff x="-1" y="-1"/>
              <a:chExt cx="360008" cy="406808"/>
            </a:xfrm>
          </p:grpSpPr>
          <p:sp>
            <p:nvSpPr>
              <p:cNvPr id="66" name="Rectángulo"/>
              <p:cNvSpPr/>
              <p:nvPr/>
            </p:nvSpPr>
            <p:spPr>
              <a:xfrm>
                <a:off x="-2" y="-2"/>
                <a:ext cx="360010" cy="406810"/>
              </a:xfrm>
              <a:prstGeom prst="rect">
                <a:avLst/>
              </a:prstGeom>
              <a:solidFill>
                <a:srgbClr val="A1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67" name="161…"/>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161</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71" name="Forme libre : forme 57"/>
            <p:cNvGrpSpPr/>
            <p:nvPr/>
          </p:nvGrpSpPr>
          <p:grpSpPr>
            <a:xfrm>
              <a:off x="-2" y="825999"/>
              <a:ext cx="360009" cy="406810"/>
              <a:chOff x="-1" y="0"/>
              <a:chExt cx="360008" cy="406808"/>
            </a:xfrm>
          </p:grpSpPr>
          <p:sp>
            <p:nvSpPr>
              <p:cNvPr id="69" name="Rectángulo"/>
              <p:cNvSpPr/>
              <p:nvPr/>
            </p:nvSpPr>
            <p:spPr>
              <a:xfrm>
                <a:off x="-2" y="-1"/>
                <a:ext cx="360010" cy="406810"/>
              </a:xfrm>
              <a:prstGeom prst="rect">
                <a:avLst/>
              </a:prstGeom>
              <a:solidFill>
                <a:srgbClr val="BA298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0" name="186…"/>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186</a:t>
                </a:r>
              </a:p>
              <a:p>
                <a:pPr algn="ctr">
                  <a:lnSpc>
                    <a:spcPct val="90000"/>
                  </a:lnSpc>
                  <a:defRPr sz="700">
                    <a:solidFill>
                      <a:srgbClr val="FFFFFF"/>
                    </a:solidFill>
                    <a:latin typeface="+mn-lt"/>
                    <a:ea typeface="+mn-ea"/>
                    <a:cs typeface="+mn-cs"/>
                    <a:sym typeface="Ubuntu"/>
                  </a:defRPr>
                </a:pPr>
                <a:r>
                  <a:t>41</a:t>
                </a:r>
              </a:p>
              <a:p>
                <a:pPr algn="ctr">
                  <a:lnSpc>
                    <a:spcPct val="90000"/>
                  </a:lnSpc>
                  <a:defRPr sz="700">
                    <a:solidFill>
                      <a:srgbClr val="FFFFFF"/>
                    </a:solidFill>
                    <a:latin typeface="+mn-lt"/>
                    <a:ea typeface="+mn-ea"/>
                    <a:cs typeface="+mn-cs"/>
                    <a:sym typeface="Ubuntu"/>
                  </a:defRPr>
                </a:pPr>
                <a:r>
                  <a:t>128</a:t>
                </a:r>
              </a:p>
            </p:txBody>
          </p:sp>
        </p:grpSp>
        <p:grpSp>
          <p:nvGrpSpPr>
            <p:cNvPr id="74" name="Forme libre : forme 58"/>
            <p:cNvGrpSpPr/>
            <p:nvPr/>
          </p:nvGrpSpPr>
          <p:grpSpPr>
            <a:xfrm>
              <a:off x="-2" y="412999"/>
              <a:ext cx="360009" cy="406810"/>
              <a:chOff x="-1" y="-1"/>
              <a:chExt cx="360008" cy="406808"/>
            </a:xfrm>
          </p:grpSpPr>
          <p:sp>
            <p:nvSpPr>
              <p:cNvPr id="72" name="Rectángulo"/>
              <p:cNvSpPr/>
              <p:nvPr/>
            </p:nvSpPr>
            <p:spPr>
              <a:xfrm>
                <a:off x="-2" y="-2"/>
                <a:ext cx="360010" cy="406810"/>
              </a:xfrm>
              <a:prstGeom prst="rect">
                <a:avLst/>
              </a:prstGeom>
              <a:solidFill>
                <a:srgbClr val="D13A8C"/>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3" name="209…"/>
              <p:cNvSpPr/>
              <p:nvPr/>
            </p:nvSpPr>
            <p:spPr>
              <a:xfrm>
                <a:off x="-2" y="16436"/>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209</a:t>
                </a:r>
              </a:p>
              <a:p>
                <a:pPr algn="ctr">
                  <a:lnSpc>
                    <a:spcPct val="90000"/>
                  </a:lnSpc>
                  <a:defRPr sz="700">
                    <a:latin typeface="+mn-lt"/>
                    <a:ea typeface="+mn-ea"/>
                    <a:cs typeface="+mn-cs"/>
                    <a:sym typeface="Ubuntu"/>
                  </a:defRPr>
                </a:pPr>
                <a:r>
                  <a:t>58</a:t>
                </a:r>
              </a:p>
              <a:p>
                <a:pPr algn="ctr">
                  <a:lnSpc>
                    <a:spcPct val="90000"/>
                  </a:lnSpc>
                  <a:defRPr sz="700">
                    <a:latin typeface="+mn-lt"/>
                    <a:ea typeface="+mn-ea"/>
                    <a:cs typeface="+mn-cs"/>
                    <a:sym typeface="Ubuntu"/>
                  </a:defRPr>
                </a:pPr>
                <a:r>
                  <a:t>140</a:t>
                </a:r>
              </a:p>
            </p:txBody>
          </p:sp>
        </p:grpSp>
        <p:grpSp>
          <p:nvGrpSpPr>
            <p:cNvPr id="77" name="Forme libre : forme 59"/>
            <p:cNvGrpSpPr/>
            <p:nvPr/>
          </p:nvGrpSpPr>
          <p:grpSpPr>
            <a:xfrm>
              <a:off x="-2" y="1053"/>
              <a:ext cx="360009" cy="406808"/>
              <a:chOff x="-1" y="-1"/>
              <a:chExt cx="360008" cy="406807"/>
            </a:xfrm>
          </p:grpSpPr>
          <p:sp>
            <p:nvSpPr>
              <p:cNvPr id="75" name="Rectángulo"/>
              <p:cNvSpPr/>
              <p:nvPr/>
            </p:nvSpPr>
            <p:spPr>
              <a:xfrm>
                <a:off x="-2" y="-2"/>
                <a:ext cx="360010" cy="406808"/>
              </a:xfrm>
              <a:prstGeom prst="rect">
                <a:avLst/>
              </a:prstGeom>
              <a:solidFill>
                <a:srgbClr val="E557A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76" name="229…"/>
              <p:cNvSpPr/>
              <p:nvPr/>
            </p:nvSpPr>
            <p:spPr>
              <a:xfrm>
                <a:off x="-2" y="16437"/>
                <a:ext cx="360010"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229</a:t>
                </a: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173</a:t>
                </a:r>
              </a:p>
            </p:txBody>
          </p:sp>
        </p:grpSp>
      </p:grpSp>
      <p:sp>
        <p:nvSpPr>
          <p:cNvPr id="79" name="Rectangle 60"/>
          <p:cNvSpPr/>
          <p:nvPr/>
        </p:nvSpPr>
        <p:spPr>
          <a:xfrm>
            <a:off x="12295891" y="6412526"/>
            <a:ext cx="2545093" cy="5686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800">
                <a:latin typeface="+mn-lt"/>
                <a:ea typeface="+mn-ea"/>
                <a:cs typeface="+mn-cs"/>
                <a:sym typeface="Ubuntu"/>
              </a:defRPr>
            </a:pPr>
            <a:r>
              <a:t>Security Classification:</a:t>
            </a:r>
          </a:p>
          <a:p>
            <a:pPr>
              <a:defRPr sz="800">
                <a:latin typeface="+mn-lt"/>
                <a:ea typeface="+mn-ea"/>
                <a:cs typeface="+mn-cs"/>
                <a:sym typeface="Ubuntu"/>
              </a:defRPr>
            </a:pPr>
            <a:r>
              <a:t>SEC0: Public</a:t>
            </a:r>
          </a:p>
          <a:p>
            <a:pPr>
              <a:defRPr sz="800">
                <a:latin typeface="+mn-lt"/>
                <a:ea typeface="+mn-ea"/>
                <a:cs typeface="+mn-cs"/>
                <a:sym typeface="Ubuntu"/>
              </a:defRPr>
            </a:pPr>
            <a:r>
              <a:t>SEC1: Company Confidential</a:t>
            </a:r>
          </a:p>
          <a:p>
            <a:pPr>
              <a:defRPr sz="800">
                <a:latin typeface="+mn-lt"/>
                <a:ea typeface="+mn-ea"/>
                <a:cs typeface="+mn-cs"/>
                <a:sym typeface="Ubuntu"/>
              </a:defRPr>
            </a:pPr>
            <a:r>
              <a:t>SEC2: Company Restricted / Customer restricted</a:t>
            </a:r>
          </a:p>
          <a:p>
            <a:pPr>
              <a:defRPr sz="800">
                <a:latin typeface="+mn-lt"/>
                <a:ea typeface="+mn-ea"/>
                <a:cs typeface="+mn-cs"/>
                <a:sym typeface="Ubuntu"/>
              </a:defRPr>
            </a:pPr>
            <a:r>
              <a:t>SEC3: Company Sensitive</a:t>
            </a:r>
          </a:p>
        </p:txBody>
      </p:sp>
      <p:grpSp>
        <p:nvGrpSpPr>
          <p:cNvPr id="140" name="Groupe 4096"/>
          <p:cNvGrpSpPr/>
          <p:nvPr/>
        </p:nvGrpSpPr>
        <p:grpSpPr>
          <a:xfrm>
            <a:off x="12295886" y="2135264"/>
            <a:ext cx="1465136" cy="2088218"/>
            <a:chOff x="-2" y="-1"/>
            <a:chExt cx="1465135" cy="2088216"/>
          </a:xfrm>
        </p:grpSpPr>
        <p:grpSp>
          <p:nvGrpSpPr>
            <p:cNvPr id="82" name="Forme libre : forme 65"/>
            <p:cNvGrpSpPr/>
            <p:nvPr/>
          </p:nvGrpSpPr>
          <p:grpSpPr>
            <a:xfrm>
              <a:off x="736171" y="1681406"/>
              <a:ext cx="360875" cy="406810"/>
              <a:chOff x="-1" y="0"/>
              <a:chExt cx="360873" cy="406808"/>
            </a:xfrm>
          </p:grpSpPr>
          <p:sp>
            <p:nvSpPr>
              <p:cNvPr id="80" name="Rectángulo"/>
              <p:cNvSpPr/>
              <p:nvPr/>
            </p:nvSpPr>
            <p:spPr>
              <a:xfrm>
                <a:off x="-2" y="-1"/>
                <a:ext cx="360875" cy="406810"/>
              </a:xfrm>
              <a:prstGeom prst="rect">
                <a:avLst/>
              </a:prstGeom>
              <a:solidFill>
                <a:srgbClr val="0F434A"/>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1"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67</a:t>
                </a:r>
              </a:p>
              <a:p>
                <a:pPr algn="ctr">
                  <a:lnSpc>
                    <a:spcPct val="90000"/>
                  </a:lnSpc>
                  <a:defRPr sz="700">
                    <a:solidFill>
                      <a:srgbClr val="FFFFFF"/>
                    </a:solidFill>
                    <a:latin typeface="+mn-lt"/>
                    <a:ea typeface="+mn-ea"/>
                    <a:cs typeface="+mn-cs"/>
                    <a:sym typeface="Ubuntu"/>
                  </a:defRPr>
                </a:pPr>
                <a:r>
                  <a:t>74</a:t>
                </a:r>
              </a:p>
            </p:txBody>
          </p:sp>
        </p:grpSp>
        <p:grpSp>
          <p:nvGrpSpPr>
            <p:cNvPr id="85" name="Forme libre : forme 66"/>
            <p:cNvGrpSpPr/>
            <p:nvPr/>
          </p:nvGrpSpPr>
          <p:grpSpPr>
            <a:xfrm>
              <a:off x="736171" y="1268405"/>
              <a:ext cx="360875" cy="406810"/>
              <a:chOff x="-1" y="0"/>
              <a:chExt cx="360873" cy="406808"/>
            </a:xfrm>
          </p:grpSpPr>
          <p:sp>
            <p:nvSpPr>
              <p:cNvPr id="83" name="Rectángulo"/>
              <p:cNvSpPr/>
              <p:nvPr/>
            </p:nvSpPr>
            <p:spPr>
              <a:xfrm>
                <a:off x="-2" y="-1"/>
                <a:ext cx="360875" cy="406810"/>
              </a:xfrm>
              <a:prstGeom prst="rect">
                <a:avLst/>
              </a:prstGeom>
              <a:solidFill>
                <a:srgbClr val="0F6A7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4"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106</a:t>
                </a:r>
              </a:p>
              <a:p>
                <a:pPr algn="ctr">
                  <a:lnSpc>
                    <a:spcPct val="90000"/>
                  </a:lnSpc>
                  <a:defRPr sz="700">
                    <a:solidFill>
                      <a:srgbClr val="FFFFFF"/>
                    </a:solidFill>
                    <a:latin typeface="+mn-lt"/>
                    <a:ea typeface="+mn-ea"/>
                    <a:cs typeface="+mn-cs"/>
                    <a:sym typeface="Ubuntu"/>
                  </a:defRPr>
                </a:pPr>
                <a:r>
                  <a:t>115</a:t>
                </a:r>
              </a:p>
            </p:txBody>
          </p:sp>
        </p:grpSp>
        <p:grpSp>
          <p:nvGrpSpPr>
            <p:cNvPr id="88" name="Forme libre : forme 67"/>
            <p:cNvGrpSpPr/>
            <p:nvPr/>
          </p:nvGrpSpPr>
          <p:grpSpPr>
            <a:xfrm>
              <a:off x="736171" y="855404"/>
              <a:ext cx="360875" cy="406808"/>
              <a:chOff x="-1" y="0"/>
              <a:chExt cx="360873" cy="406807"/>
            </a:xfrm>
          </p:grpSpPr>
          <p:sp>
            <p:nvSpPr>
              <p:cNvPr id="86" name="Rectángulo"/>
              <p:cNvSpPr/>
              <p:nvPr/>
            </p:nvSpPr>
            <p:spPr>
              <a:xfrm>
                <a:off x="-2" y="-1"/>
                <a:ext cx="360875" cy="406808"/>
              </a:xfrm>
              <a:prstGeom prst="rect">
                <a:avLst/>
              </a:prstGeom>
              <a:solidFill>
                <a:schemeClr val="accent5"/>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87" name="15…"/>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15</a:t>
                </a:r>
              </a:p>
              <a:p>
                <a:pPr algn="ctr">
                  <a:lnSpc>
                    <a:spcPct val="90000"/>
                  </a:lnSpc>
                  <a:defRPr sz="700">
                    <a:solidFill>
                      <a:srgbClr val="FFFFFF"/>
                    </a:solidFill>
                    <a:latin typeface="+mn-lt"/>
                    <a:ea typeface="+mn-ea"/>
                    <a:cs typeface="+mn-cs"/>
                    <a:sym typeface="Ubuntu"/>
                  </a:defRPr>
                </a:pPr>
                <a:r>
                  <a:t>135</a:t>
                </a:r>
              </a:p>
              <a:p>
                <a:pPr algn="ctr">
                  <a:lnSpc>
                    <a:spcPct val="90000"/>
                  </a:lnSpc>
                  <a:defRPr sz="700">
                    <a:solidFill>
                      <a:srgbClr val="FFFFFF"/>
                    </a:solidFill>
                    <a:latin typeface="+mn-lt"/>
                    <a:ea typeface="+mn-ea"/>
                    <a:cs typeface="+mn-cs"/>
                    <a:sym typeface="Ubuntu"/>
                  </a:defRPr>
                </a:pPr>
                <a:r>
                  <a:t>138</a:t>
                </a:r>
              </a:p>
            </p:txBody>
          </p:sp>
        </p:grpSp>
        <p:grpSp>
          <p:nvGrpSpPr>
            <p:cNvPr id="91" name="Forme libre : forme 68"/>
            <p:cNvGrpSpPr/>
            <p:nvPr/>
          </p:nvGrpSpPr>
          <p:grpSpPr>
            <a:xfrm>
              <a:off x="736171" y="442404"/>
              <a:ext cx="360875" cy="406810"/>
              <a:chOff x="-1" y="0"/>
              <a:chExt cx="360873" cy="406808"/>
            </a:xfrm>
          </p:grpSpPr>
          <p:sp>
            <p:nvSpPr>
              <p:cNvPr id="89" name="Rectángulo"/>
              <p:cNvSpPr/>
              <p:nvPr/>
            </p:nvSpPr>
            <p:spPr>
              <a:xfrm>
                <a:off x="-2" y="-1"/>
                <a:ext cx="360875" cy="406810"/>
              </a:xfrm>
              <a:prstGeom prst="rect">
                <a:avLst/>
              </a:prstGeom>
              <a:solidFill>
                <a:srgbClr val="00B2A2"/>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0"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178</a:t>
                </a:r>
              </a:p>
              <a:p>
                <a:pPr algn="ctr">
                  <a:lnSpc>
                    <a:spcPct val="90000"/>
                  </a:lnSpc>
                  <a:defRPr sz="700">
                    <a:latin typeface="+mn-lt"/>
                    <a:ea typeface="+mn-ea"/>
                    <a:cs typeface="+mn-cs"/>
                    <a:sym typeface="Ubuntu"/>
                  </a:defRPr>
                </a:pPr>
                <a:r>
                  <a:t>162</a:t>
                </a:r>
              </a:p>
            </p:txBody>
          </p:sp>
        </p:grpSp>
        <p:grpSp>
          <p:nvGrpSpPr>
            <p:cNvPr id="94" name="Forme libre : forme 69"/>
            <p:cNvGrpSpPr/>
            <p:nvPr/>
          </p:nvGrpSpPr>
          <p:grpSpPr>
            <a:xfrm>
              <a:off x="736171" y="29404"/>
              <a:ext cx="360875" cy="406810"/>
              <a:chOff x="-1" y="0"/>
              <a:chExt cx="360873" cy="406808"/>
            </a:xfrm>
          </p:grpSpPr>
          <p:sp>
            <p:nvSpPr>
              <p:cNvPr id="92" name="Rectángulo"/>
              <p:cNvSpPr/>
              <p:nvPr/>
            </p:nvSpPr>
            <p:spPr>
              <a:xfrm>
                <a:off x="-2" y="-1"/>
                <a:ext cx="360875" cy="406810"/>
              </a:xfrm>
              <a:prstGeom prst="rect">
                <a:avLst/>
              </a:prstGeom>
              <a:solidFill>
                <a:srgbClr val="00E0C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3"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244</a:t>
                </a:r>
              </a:p>
              <a:p>
                <a:pPr algn="ctr">
                  <a:lnSpc>
                    <a:spcPct val="90000"/>
                  </a:lnSpc>
                  <a:defRPr sz="700">
                    <a:latin typeface="+mn-lt"/>
                    <a:ea typeface="+mn-ea"/>
                    <a:cs typeface="+mn-cs"/>
                    <a:sym typeface="Ubuntu"/>
                  </a:defRPr>
                </a:pPr>
                <a:r>
                  <a:t>203</a:t>
                </a:r>
              </a:p>
            </p:txBody>
          </p:sp>
        </p:grpSp>
        <p:grpSp>
          <p:nvGrpSpPr>
            <p:cNvPr id="97" name="Forme libre : forme 70"/>
            <p:cNvGrpSpPr/>
            <p:nvPr/>
          </p:nvGrpSpPr>
          <p:grpSpPr>
            <a:xfrm>
              <a:off x="-3" y="1681406"/>
              <a:ext cx="360875" cy="406810"/>
              <a:chOff x="-1" y="0"/>
              <a:chExt cx="360873" cy="406808"/>
            </a:xfrm>
          </p:grpSpPr>
          <p:sp>
            <p:nvSpPr>
              <p:cNvPr id="95" name="Rectángulo"/>
              <p:cNvSpPr/>
              <p:nvPr/>
            </p:nvSpPr>
            <p:spPr>
              <a:xfrm>
                <a:off x="-2" y="-1"/>
                <a:ext cx="360875" cy="406810"/>
              </a:xfrm>
              <a:prstGeom prst="rect">
                <a:avLst/>
              </a:prstGeom>
              <a:solidFill>
                <a:srgbClr val="17803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6"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54</a:t>
                </a:r>
              </a:p>
            </p:txBody>
          </p:sp>
        </p:grpSp>
        <p:grpSp>
          <p:nvGrpSpPr>
            <p:cNvPr id="100" name="Forme libre : forme 71"/>
            <p:cNvGrpSpPr/>
            <p:nvPr/>
          </p:nvGrpSpPr>
          <p:grpSpPr>
            <a:xfrm>
              <a:off x="-3" y="1268405"/>
              <a:ext cx="360875" cy="406810"/>
              <a:chOff x="-1" y="0"/>
              <a:chExt cx="360873" cy="406808"/>
            </a:xfrm>
          </p:grpSpPr>
          <p:sp>
            <p:nvSpPr>
              <p:cNvPr id="98" name="Rectángulo"/>
              <p:cNvSpPr/>
              <p:nvPr/>
            </p:nvSpPr>
            <p:spPr>
              <a:xfrm>
                <a:off x="-2" y="-1"/>
                <a:ext cx="360875" cy="406810"/>
              </a:xfrm>
              <a:prstGeom prst="rect">
                <a:avLst/>
              </a:prstGeom>
              <a:solidFill>
                <a:srgbClr val="178C3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99"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140</a:t>
                </a:r>
              </a:p>
              <a:p>
                <a:pPr algn="ctr">
                  <a:lnSpc>
                    <a:spcPct val="90000"/>
                  </a:lnSpc>
                  <a:defRPr sz="700">
                    <a:solidFill>
                      <a:srgbClr val="FFFFFF"/>
                    </a:solidFill>
                    <a:latin typeface="+mn-lt"/>
                    <a:ea typeface="+mn-ea"/>
                    <a:cs typeface="+mn-cs"/>
                    <a:sym typeface="Ubuntu"/>
                  </a:defRPr>
                </a:pPr>
                <a:r>
                  <a:t>61</a:t>
                </a:r>
              </a:p>
            </p:txBody>
          </p:sp>
        </p:grpSp>
        <p:grpSp>
          <p:nvGrpSpPr>
            <p:cNvPr id="103" name="Forme libre : forme 72"/>
            <p:cNvGrpSpPr/>
            <p:nvPr/>
          </p:nvGrpSpPr>
          <p:grpSpPr>
            <a:xfrm>
              <a:off x="-3" y="855404"/>
              <a:ext cx="360875" cy="406808"/>
              <a:chOff x="-1" y="0"/>
              <a:chExt cx="360873" cy="406807"/>
            </a:xfrm>
          </p:grpSpPr>
          <p:sp>
            <p:nvSpPr>
              <p:cNvPr id="101" name="Rectángulo"/>
              <p:cNvSpPr/>
              <p:nvPr/>
            </p:nvSpPr>
            <p:spPr>
              <a:xfrm>
                <a:off x="-2" y="-1"/>
                <a:ext cx="360875" cy="406808"/>
              </a:xfrm>
              <a:prstGeom prst="rect">
                <a:avLst/>
              </a:prstGeom>
              <a:solidFill>
                <a:srgbClr val="2EA657"/>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2" name="46…"/>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46</a:t>
                </a:r>
              </a:p>
              <a:p>
                <a:pPr algn="ctr">
                  <a:lnSpc>
                    <a:spcPct val="90000"/>
                  </a:lnSpc>
                  <a:defRPr sz="700">
                    <a:latin typeface="+mn-lt"/>
                    <a:ea typeface="+mn-ea"/>
                    <a:cs typeface="+mn-cs"/>
                    <a:sym typeface="Ubuntu"/>
                  </a:defRPr>
                </a:pPr>
                <a:r>
                  <a:t>166</a:t>
                </a:r>
              </a:p>
              <a:p>
                <a:pPr algn="ctr">
                  <a:lnSpc>
                    <a:spcPct val="90000"/>
                  </a:lnSpc>
                  <a:defRPr sz="700">
                    <a:latin typeface="+mn-lt"/>
                    <a:ea typeface="+mn-ea"/>
                    <a:cs typeface="+mn-cs"/>
                    <a:sym typeface="Ubuntu"/>
                  </a:defRPr>
                </a:pPr>
                <a:r>
                  <a:t>87</a:t>
                </a:r>
              </a:p>
            </p:txBody>
          </p:sp>
        </p:grpSp>
        <p:grpSp>
          <p:nvGrpSpPr>
            <p:cNvPr id="106" name="Forme libre : forme 73"/>
            <p:cNvGrpSpPr/>
            <p:nvPr/>
          </p:nvGrpSpPr>
          <p:grpSpPr>
            <a:xfrm>
              <a:off x="-3" y="442404"/>
              <a:ext cx="360875" cy="406810"/>
              <a:chOff x="-1" y="0"/>
              <a:chExt cx="360873" cy="406808"/>
            </a:xfrm>
          </p:grpSpPr>
          <p:sp>
            <p:nvSpPr>
              <p:cNvPr id="104" name="Rectángulo"/>
              <p:cNvSpPr/>
              <p:nvPr/>
            </p:nvSpPr>
            <p:spPr>
              <a:xfrm>
                <a:off x="-2" y="-1"/>
                <a:ext cx="360875" cy="406810"/>
              </a:xfrm>
              <a:prstGeom prst="rect">
                <a:avLst/>
              </a:prstGeom>
              <a:solidFill>
                <a:srgbClr val="33B569"/>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05"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51</a:t>
                </a:r>
              </a:p>
              <a:p>
                <a:pPr algn="ctr">
                  <a:lnSpc>
                    <a:spcPct val="90000"/>
                  </a:lnSpc>
                  <a:defRPr sz="700">
                    <a:latin typeface="+mn-lt"/>
                    <a:ea typeface="+mn-ea"/>
                    <a:cs typeface="+mn-cs"/>
                    <a:sym typeface="Ubuntu"/>
                  </a:defRPr>
                </a:pPr>
                <a:r>
                  <a:t>181</a:t>
                </a:r>
              </a:p>
              <a:p>
                <a:pPr algn="ctr">
                  <a:lnSpc>
                    <a:spcPct val="90000"/>
                  </a:lnSpc>
                  <a:defRPr sz="700">
                    <a:latin typeface="+mn-lt"/>
                    <a:ea typeface="+mn-ea"/>
                    <a:cs typeface="+mn-cs"/>
                    <a:sym typeface="Ubuntu"/>
                  </a:defRPr>
                </a:pPr>
                <a:r>
                  <a:t>105</a:t>
                </a:r>
              </a:p>
            </p:txBody>
          </p:sp>
        </p:grpSp>
        <p:grpSp>
          <p:nvGrpSpPr>
            <p:cNvPr id="109" name="Forme libre : forme 74"/>
            <p:cNvGrpSpPr/>
            <p:nvPr/>
          </p:nvGrpSpPr>
          <p:grpSpPr>
            <a:xfrm>
              <a:off x="-1" y="-2"/>
              <a:ext cx="360873" cy="465615"/>
              <a:chOff x="0" y="0"/>
              <a:chExt cx="360872" cy="465613"/>
            </a:xfrm>
          </p:grpSpPr>
          <p:sp>
            <p:nvSpPr>
              <p:cNvPr id="107" name="Rectángulo"/>
              <p:cNvSpPr/>
              <p:nvPr/>
            </p:nvSpPr>
            <p:spPr>
              <a:xfrm>
                <a:off x="-1" y="29406"/>
                <a:ext cx="360873" cy="406808"/>
              </a:xfrm>
              <a:prstGeom prst="rect">
                <a:avLst/>
              </a:prstGeom>
              <a:solidFill>
                <a:srgbClr val="57CF80"/>
              </a:solidFill>
              <a:ln w="12700" cap="flat">
                <a:noFill/>
                <a:miter lim="400000"/>
              </a:ln>
              <a:effectLst/>
            </p:spPr>
            <p:txBody>
              <a:bodyPr wrap="square" lIns="45710" tIns="45710" rIns="45710" bIns="45710" numCol="1" anchor="ctr">
                <a:normAutofit/>
              </a:bodyPr>
              <a:lstStyle/>
              <a:p>
                <a:pPr algn="ctr">
                  <a:lnSpc>
                    <a:spcPct val="90000"/>
                  </a:lnSpc>
                  <a:defRPr sz="700">
                    <a:latin typeface="+mn-lt"/>
                    <a:ea typeface="+mn-ea"/>
                    <a:cs typeface="+mn-cs"/>
                    <a:sym typeface="Ubuntu"/>
                  </a:defRPr>
                </a:pPr>
                <a:endParaRPr/>
              </a:p>
            </p:txBody>
          </p:sp>
          <p:sp>
            <p:nvSpPr>
              <p:cNvPr id="108" name="87…"/>
              <p:cNvSpPr/>
              <p:nvPr/>
            </p:nvSpPr>
            <p:spPr>
              <a:xfrm>
                <a:off x="-1" y="-1"/>
                <a:ext cx="360873" cy="4656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endParaRPr/>
              </a:p>
              <a:p>
                <a:pPr algn="ctr">
                  <a:lnSpc>
                    <a:spcPct val="90000"/>
                  </a:lnSpc>
                  <a:defRPr sz="700">
                    <a:latin typeface="+mn-lt"/>
                    <a:ea typeface="+mn-ea"/>
                    <a:cs typeface="+mn-cs"/>
                    <a:sym typeface="Ubuntu"/>
                  </a:defRPr>
                </a:pPr>
                <a:r>
                  <a:t>87</a:t>
                </a:r>
              </a:p>
              <a:p>
                <a:pPr algn="ctr">
                  <a:lnSpc>
                    <a:spcPct val="90000"/>
                  </a:lnSpc>
                  <a:defRPr sz="700">
                    <a:latin typeface="+mn-lt"/>
                    <a:ea typeface="+mn-ea"/>
                    <a:cs typeface="+mn-cs"/>
                    <a:sym typeface="Ubuntu"/>
                  </a:defRPr>
                </a:pPr>
                <a:r>
                  <a:t>207</a:t>
                </a:r>
              </a:p>
              <a:p>
                <a:pPr algn="ctr">
                  <a:lnSpc>
                    <a:spcPct val="90000"/>
                  </a:lnSpc>
                  <a:defRPr sz="700">
                    <a:latin typeface="+mn-lt"/>
                    <a:ea typeface="+mn-ea"/>
                    <a:cs typeface="+mn-cs"/>
                    <a:sym typeface="Ubuntu"/>
                  </a:defRPr>
                </a:pPr>
                <a:r>
                  <a:t>128</a:t>
                </a:r>
              </a:p>
            </p:txBody>
          </p:sp>
        </p:grpSp>
        <p:grpSp>
          <p:nvGrpSpPr>
            <p:cNvPr id="112" name="Forme libre : forme 75"/>
            <p:cNvGrpSpPr/>
            <p:nvPr/>
          </p:nvGrpSpPr>
          <p:grpSpPr>
            <a:xfrm>
              <a:off x="1104259" y="1681406"/>
              <a:ext cx="360875" cy="406810"/>
              <a:chOff x="-1" y="0"/>
              <a:chExt cx="360873" cy="406808"/>
            </a:xfrm>
          </p:grpSpPr>
          <p:sp>
            <p:nvSpPr>
              <p:cNvPr id="110" name="Rectángulo"/>
              <p:cNvSpPr/>
              <p:nvPr/>
            </p:nvSpPr>
            <p:spPr>
              <a:xfrm>
                <a:off x="-2" y="-1"/>
                <a:ext cx="360875" cy="406810"/>
              </a:xfrm>
              <a:prstGeom prst="rect">
                <a:avLst/>
              </a:prstGeom>
              <a:solidFill>
                <a:srgbClr val="17334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1" name="2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23</a:t>
                </a:r>
              </a:p>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64</a:t>
                </a:r>
              </a:p>
            </p:txBody>
          </p:sp>
        </p:grpSp>
        <p:grpSp>
          <p:nvGrpSpPr>
            <p:cNvPr id="115" name="Forme libre : forme 76"/>
            <p:cNvGrpSpPr/>
            <p:nvPr/>
          </p:nvGrpSpPr>
          <p:grpSpPr>
            <a:xfrm>
              <a:off x="1104259" y="1268405"/>
              <a:ext cx="360875" cy="406810"/>
              <a:chOff x="-1" y="0"/>
              <a:chExt cx="360873" cy="406808"/>
            </a:xfrm>
          </p:grpSpPr>
          <p:sp>
            <p:nvSpPr>
              <p:cNvPr id="113" name="Rectángulo"/>
              <p:cNvSpPr/>
              <p:nvPr/>
            </p:nvSpPr>
            <p:spPr>
              <a:xfrm>
                <a:off x="-2" y="-1"/>
                <a:ext cx="360875" cy="406810"/>
              </a:xfrm>
              <a:prstGeom prst="rect">
                <a:avLst/>
              </a:prstGeom>
              <a:solidFill>
                <a:srgbClr val="21455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4" name="33…"/>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33</a:t>
                </a:r>
              </a:p>
              <a:p>
                <a:pPr algn="ctr">
                  <a:lnSpc>
                    <a:spcPct val="90000"/>
                  </a:lnSpc>
                  <a:defRPr sz="700">
                    <a:solidFill>
                      <a:srgbClr val="FFFFFF"/>
                    </a:solidFill>
                    <a:latin typeface="+mn-lt"/>
                    <a:ea typeface="+mn-ea"/>
                    <a:cs typeface="+mn-cs"/>
                    <a:sym typeface="Ubuntu"/>
                  </a:defRPr>
                </a:pPr>
                <a:r>
                  <a:t>69</a:t>
                </a:r>
              </a:p>
              <a:p>
                <a:pPr algn="ctr">
                  <a:lnSpc>
                    <a:spcPct val="90000"/>
                  </a:lnSpc>
                  <a:defRPr sz="700">
                    <a:solidFill>
                      <a:srgbClr val="FFFFFF"/>
                    </a:solidFill>
                    <a:latin typeface="+mn-lt"/>
                    <a:ea typeface="+mn-ea"/>
                    <a:cs typeface="+mn-cs"/>
                    <a:sym typeface="Ubuntu"/>
                  </a:defRPr>
                </a:pPr>
                <a:r>
                  <a:t>84</a:t>
                </a:r>
              </a:p>
            </p:txBody>
          </p:sp>
        </p:grpSp>
        <p:grpSp>
          <p:nvGrpSpPr>
            <p:cNvPr id="118" name="Forme libre : forme 77"/>
            <p:cNvGrpSpPr/>
            <p:nvPr/>
          </p:nvGrpSpPr>
          <p:grpSpPr>
            <a:xfrm>
              <a:off x="1104259" y="855404"/>
              <a:ext cx="360875" cy="406808"/>
              <a:chOff x="-1" y="0"/>
              <a:chExt cx="360873" cy="406807"/>
            </a:xfrm>
          </p:grpSpPr>
          <p:sp>
            <p:nvSpPr>
              <p:cNvPr id="116" name="Rectángulo"/>
              <p:cNvSpPr/>
              <p:nvPr/>
            </p:nvSpPr>
            <p:spPr>
              <a:xfrm>
                <a:off x="-2" y="-1"/>
                <a:ext cx="360875" cy="406808"/>
              </a:xfrm>
              <a:prstGeom prst="rect">
                <a:avLst/>
              </a:prstGeom>
              <a:solidFill>
                <a:schemeClr val="accent6"/>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17" name="2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20</a:t>
                </a:r>
              </a:p>
              <a:p>
                <a:pPr algn="ctr">
                  <a:lnSpc>
                    <a:spcPct val="90000"/>
                  </a:lnSpc>
                  <a:defRPr sz="700">
                    <a:solidFill>
                      <a:srgbClr val="FFFFFF"/>
                    </a:solidFill>
                    <a:latin typeface="+mn-lt"/>
                    <a:ea typeface="+mn-ea"/>
                    <a:cs typeface="+mn-cs"/>
                    <a:sym typeface="Ubuntu"/>
                  </a:defRPr>
                </a:pPr>
                <a:r>
                  <a:t>89</a:t>
                </a:r>
              </a:p>
              <a:p>
                <a:pPr algn="ctr">
                  <a:lnSpc>
                    <a:spcPct val="90000"/>
                  </a:lnSpc>
                  <a:defRPr sz="700">
                    <a:solidFill>
                      <a:srgbClr val="FFFFFF"/>
                    </a:solidFill>
                    <a:latin typeface="+mn-lt"/>
                    <a:ea typeface="+mn-ea"/>
                    <a:cs typeface="+mn-cs"/>
                    <a:sym typeface="Ubuntu"/>
                  </a:defRPr>
                </a:pPr>
                <a:r>
                  <a:t>107</a:t>
                </a:r>
              </a:p>
            </p:txBody>
          </p:sp>
        </p:grpSp>
        <p:grpSp>
          <p:nvGrpSpPr>
            <p:cNvPr id="121" name="Forme libre : forme 78"/>
            <p:cNvGrpSpPr/>
            <p:nvPr/>
          </p:nvGrpSpPr>
          <p:grpSpPr>
            <a:xfrm>
              <a:off x="1104259" y="442404"/>
              <a:ext cx="360875" cy="406810"/>
              <a:chOff x="-1" y="0"/>
              <a:chExt cx="360873" cy="406808"/>
            </a:xfrm>
          </p:grpSpPr>
          <p:sp>
            <p:nvSpPr>
              <p:cNvPr id="119" name="Rectángulo"/>
              <p:cNvSpPr/>
              <p:nvPr/>
            </p:nvSpPr>
            <p:spPr>
              <a:xfrm>
                <a:off x="-2" y="-1"/>
                <a:ext cx="360875" cy="406810"/>
              </a:xfrm>
              <a:prstGeom prst="rect">
                <a:avLst/>
              </a:prstGeom>
              <a:solidFill>
                <a:srgbClr val="336B7D"/>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0"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107</a:t>
                </a:r>
              </a:p>
              <a:p>
                <a:pPr algn="ctr">
                  <a:lnSpc>
                    <a:spcPct val="90000"/>
                  </a:lnSpc>
                  <a:defRPr sz="700">
                    <a:solidFill>
                      <a:srgbClr val="FFFFFF"/>
                    </a:solidFill>
                    <a:latin typeface="+mn-lt"/>
                    <a:ea typeface="+mn-ea"/>
                    <a:cs typeface="+mn-cs"/>
                    <a:sym typeface="Ubuntu"/>
                  </a:defRPr>
                </a:pPr>
                <a:r>
                  <a:t>25</a:t>
                </a:r>
              </a:p>
            </p:txBody>
          </p:sp>
        </p:grpSp>
        <p:grpSp>
          <p:nvGrpSpPr>
            <p:cNvPr id="124" name="Forme libre : forme 79"/>
            <p:cNvGrpSpPr/>
            <p:nvPr/>
          </p:nvGrpSpPr>
          <p:grpSpPr>
            <a:xfrm>
              <a:off x="1104259" y="29404"/>
              <a:ext cx="360875" cy="406810"/>
              <a:chOff x="-1" y="0"/>
              <a:chExt cx="360873" cy="406808"/>
            </a:xfrm>
          </p:grpSpPr>
          <p:sp>
            <p:nvSpPr>
              <p:cNvPr id="122" name="Rectángulo"/>
              <p:cNvSpPr/>
              <p:nvPr/>
            </p:nvSpPr>
            <p:spPr>
              <a:xfrm>
                <a:off x="-2" y="-1"/>
                <a:ext cx="360875" cy="406810"/>
              </a:xfrm>
              <a:prstGeom prst="rect">
                <a:avLst/>
              </a:prstGeom>
              <a:solidFill>
                <a:srgbClr val="338091"/>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3" name="51…"/>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51</a:t>
                </a:r>
              </a:p>
              <a:p>
                <a:pPr algn="ctr">
                  <a:lnSpc>
                    <a:spcPct val="90000"/>
                  </a:lnSpc>
                  <a:defRPr sz="700">
                    <a:solidFill>
                      <a:srgbClr val="FFFFFF"/>
                    </a:solidFill>
                    <a:latin typeface="+mn-lt"/>
                    <a:ea typeface="+mn-ea"/>
                    <a:cs typeface="+mn-cs"/>
                    <a:sym typeface="Ubuntu"/>
                  </a:defRPr>
                </a:pPr>
                <a:r>
                  <a:t>128</a:t>
                </a:r>
              </a:p>
              <a:p>
                <a:pPr algn="ctr">
                  <a:lnSpc>
                    <a:spcPct val="90000"/>
                  </a:lnSpc>
                  <a:defRPr sz="700">
                    <a:solidFill>
                      <a:srgbClr val="FFFFFF"/>
                    </a:solidFill>
                    <a:latin typeface="+mn-lt"/>
                    <a:ea typeface="+mn-ea"/>
                    <a:cs typeface="+mn-cs"/>
                    <a:sym typeface="Ubuntu"/>
                  </a:defRPr>
                </a:pPr>
                <a:r>
                  <a:t>145</a:t>
                </a:r>
              </a:p>
            </p:txBody>
          </p:sp>
        </p:grpSp>
        <p:grpSp>
          <p:nvGrpSpPr>
            <p:cNvPr id="127" name="Forme libre : forme 80"/>
            <p:cNvGrpSpPr/>
            <p:nvPr/>
          </p:nvGrpSpPr>
          <p:grpSpPr>
            <a:xfrm>
              <a:off x="367686" y="1681406"/>
              <a:ext cx="360875" cy="406810"/>
              <a:chOff x="-1" y="0"/>
              <a:chExt cx="360873" cy="406808"/>
            </a:xfrm>
          </p:grpSpPr>
          <p:sp>
            <p:nvSpPr>
              <p:cNvPr id="125" name="Rectángulo"/>
              <p:cNvSpPr/>
              <p:nvPr/>
            </p:nvSpPr>
            <p:spPr>
              <a:xfrm>
                <a:off x="-2" y="-1"/>
                <a:ext cx="360875" cy="406810"/>
              </a:xfrm>
              <a:prstGeom prst="rect">
                <a:avLst/>
              </a:prstGeom>
              <a:solidFill>
                <a:srgbClr val="007D74"/>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6"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125</a:t>
                </a:r>
              </a:p>
              <a:p>
                <a:pPr algn="ctr">
                  <a:lnSpc>
                    <a:spcPct val="90000"/>
                  </a:lnSpc>
                  <a:defRPr sz="700">
                    <a:solidFill>
                      <a:srgbClr val="FFFFFF"/>
                    </a:solidFill>
                    <a:latin typeface="+mn-lt"/>
                    <a:ea typeface="+mn-ea"/>
                    <a:cs typeface="+mn-cs"/>
                    <a:sym typeface="Ubuntu"/>
                  </a:defRPr>
                </a:pPr>
                <a:r>
                  <a:t>116</a:t>
                </a:r>
              </a:p>
            </p:txBody>
          </p:sp>
        </p:grpSp>
        <p:grpSp>
          <p:nvGrpSpPr>
            <p:cNvPr id="130" name="Forme libre : forme 81"/>
            <p:cNvGrpSpPr/>
            <p:nvPr/>
          </p:nvGrpSpPr>
          <p:grpSpPr>
            <a:xfrm>
              <a:off x="367686" y="1268405"/>
              <a:ext cx="360875" cy="406810"/>
              <a:chOff x="-1" y="0"/>
              <a:chExt cx="360873" cy="406808"/>
            </a:xfrm>
          </p:grpSpPr>
          <p:sp>
            <p:nvSpPr>
              <p:cNvPr id="128" name="Rectángulo"/>
              <p:cNvSpPr/>
              <p:nvPr/>
            </p:nvSpPr>
            <p:spPr>
              <a:xfrm>
                <a:off x="-2" y="-1"/>
                <a:ext cx="360875" cy="406810"/>
              </a:xfrm>
              <a:prstGeom prst="rect">
                <a:avLst/>
              </a:prstGeom>
              <a:solidFill>
                <a:srgbClr val="00929B"/>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29"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solidFill>
                      <a:srgbClr val="FFFFFF"/>
                    </a:solidFill>
                    <a:latin typeface="+mn-lt"/>
                    <a:ea typeface="+mn-ea"/>
                    <a:cs typeface="+mn-cs"/>
                    <a:sym typeface="Ubuntu"/>
                  </a:defRPr>
                </a:pPr>
                <a:r>
                  <a:t>0</a:t>
                </a:r>
              </a:p>
              <a:p>
                <a:pPr algn="ctr">
                  <a:lnSpc>
                    <a:spcPct val="90000"/>
                  </a:lnSpc>
                  <a:defRPr sz="700">
                    <a:solidFill>
                      <a:srgbClr val="FFFFFF"/>
                    </a:solidFill>
                    <a:latin typeface="+mn-lt"/>
                    <a:ea typeface="+mn-ea"/>
                    <a:cs typeface="+mn-cs"/>
                    <a:sym typeface="Ubuntu"/>
                  </a:defRPr>
                </a:pPr>
                <a:r>
                  <a:t>146</a:t>
                </a:r>
              </a:p>
              <a:p>
                <a:pPr algn="ctr">
                  <a:lnSpc>
                    <a:spcPct val="90000"/>
                  </a:lnSpc>
                  <a:defRPr sz="700">
                    <a:solidFill>
                      <a:srgbClr val="FFFFFF"/>
                    </a:solidFill>
                    <a:latin typeface="+mn-lt"/>
                    <a:ea typeface="+mn-ea"/>
                    <a:cs typeface="+mn-cs"/>
                    <a:sym typeface="Ubuntu"/>
                  </a:defRPr>
                </a:pPr>
                <a:r>
                  <a:t>155</a:t>
                </a:r>
              </a:p>
            </p:txBody>
          </p:sp>
        </p:grpSp>
        <p:grpSp>
          <p:nvGrpSpPr>
            <p:cNvPr id="133" name="Forme libre : forme 82"/>
            <p:cNvGrpSpPr/>
            <p:nvPr/>
          </p:nvGrpSpPr>
          <p:grpSpPr>
            <a:xfrm>
              <a:off x="367686" y="855404"/>
              <a:ext cx="360875" cy="406808"/>
              <a:chOff x="-1" y="0"/>
              <a:chExt cx="360873" cy="406807"/>
            </a:xfrm>
          </p:grpSpPr>
          <p:sp>
            <p:nvSpPr>
              <p:cNvPr id="131" name="Rectángulo"/>
              <p:cNvSpPr/>
              <p:nvPr/>
            </p:nvSpPr>
            <p:spPr>
              <a:xfrm>
                <a:off x="-2" y="-1"/>
                <a:ext cx="360875" cy="406808"/>
              </a:xfrm>
              <a:prstGeom prst="rect">
                <a:avLst/>
              </a:prstGeom>
              <a:solidFill>
                <a:srgbClr val="00BFBF"/>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2"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191</a:t>
                </a:r>
              </a:p>
              <a:p>
                <a:pPr algn="ctr">
                  <a:lnSpc>
                    <a:spcPct val="90000"/>
                  </a:lnSpc>
                  <a:defRPr sz="700">
                    <a:latin typeface="+mn-lt"/>
                    <a:ea typeface="+mn-ea"/>
                    <a:cs typeface="+mn-cs"/>
                    <a:sym typeface="Ubuntu"/>
                  </a:defRPr>
                </a:pPr>
                <a:r>
                  <a:t>191</a:t>
                </a:r>
              </a:p>
            </p:txBody>
          </p:sp>
        </p:grpSp>
        <p:grpSp>
          <p:nvGrpSpPr>
            <p:cNvPr id="136" name="Forme libre : forme 83"/>
            <p:cNvGrpSpPr/>
            <p:nvPr/>
          </p:nvGrpSpPr>
          <p:grpSpPr>
            <a:xfrm>
              <a:off x="367686" y="442404"/>
              <a:ext cx="360875" cy="406810"/>
              <a:chOff x="-1" y="0"/>
              <a:chExt cx="360873" cy="406808"/>
            </a:xfrm>
          </p:grpSpPr>
          <p:sp>
            <p:nvSpPr>
              <p:cNvPr id="134" name="Rectángulo"/>
              <p:cNvSpPr/>
              <p:nvPr/>
            </p:nvSpPr>
            <p:spPr>
              <a:xfrm>
                <a:off x="-2" y="-1"/>
                <a:ext cx="360875" cy="406810"/>
              </a:xfrm>
              <a:prstGeom prst="rect">
                <a:avLst/>
              </a:prstGeom>
              <a:solidFill>
                <a:srgbClr val="00D5D0"/>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5"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213</a:t>
                </a:r>
              </a:p>
              <a:p>
                <a:pPr algn="ctr">
                  <a:lnSpc>
                    <a:spcPct val="90000"/>
                  </a:lnSpc>
                  <a:defRPr sz="700">
                    <a:latin typeface="+mn-lt"/>
                    <a:ea typeface="+mn-ea"/>
                    <a:cs typeface="+mn-cs"/>
                    <a:sym typeface="Ubuntu"/>
                  </a:defRPr>
                </a:pPr>
                <a:r>
                  <a:t>208</a:t>
                </a:r>
              </a:p>
            </p:txBody>
          </p:sp>
        </p:grpSp>
        <p:grpSp>
          <p:nvGrpSpPr>
            <p:cNvPr id="139" name="Forme libre : forme 84"/>
            <p:cNvGrpSpPr/>
            <p:nvPr/>
          </p:nvGrpSpPr>
          <p:grpSpPr>
            <a:xfrm>
              <a:off x="367686" y="29404"/>
              <a:ext cx="360875" cy="406810"/>
              <a:chOff x="-1" y="0"/>
              <a:chExt cx="360873" cy="406808"/>
            </a:xfrm>
          </p:grpSpPr>
          <p:sp>
            <p:nvSpPr>
              <p:cNvPr id="137" name="Rectángulo"/>
              <p:cNvSpPr/>
              <p:nvPr/>
            </p:nvSpPr>
            <p:spPr>
              <a:xfrm>
                <a:off x="-2" y="-1"/>
                <a:ext cx="360875" cy="406810"/>
              </a:xfrm>
              <a:prstGeom prst="rect">
                <a:avLst/>
              </a:prstGeom>
              <a:solidFill>
                <a:srgbClr val="00E6E3"/>
              </a:solidFill>
              <a:ln w="12700" cap="flat">
                <a:noFill/>
                <a:miter lim="400000"/>
              </a:ln>
              <a:effectLst/>
            </p:spPr>
            <p:txBody>
              <a:bodyPr wrap="square" lIns="45710" tIns="45710" rIns="45710" bIns="45710" numCol="1" anchor="ctr">
                <a:normAutofit/>
              </a:bodyPr>
              <a:lstStyle/>
              <a:p>
                <a:pPr algn="ctr">
                  <a:lnSpc>
                    <a:spcPct val="90000"/>
                  </a:lnSpc>
                  <a:defRPr>
                    <a:latin typeface="+mn-lt"/>
                    <a:ea typeface="+mn-ea"/>
                    <a:cs typeface="+mn-cs"/>
                    <a:sym typeface="Ubuntu"/>
                  </a:defRPr>
                </a:pPr>
                <a:endParaRPr/>
              </a:p>
            </p:txBody>
          </p:sp>
          <p:sp>
            <p:nvSpPr>
              <p:cNvPr id="138" name="0…"/>
              <p:cNvSpPr/>
              <p:nvPr/>
            </p:nvSpPr>
            <p:spPr>
              <a:xfrm>
                <a:off x="-2" y="16436"/>
                <a:ext cx="360875" cy="373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lnSpc>
                    <a:spcPct val="90000"/>
                  </a:lnSpc>
                  <a:defRPr sz="700">
                    <a:latin typeface="+mn-lt"/>
                    <a:ea typeface="+mn-ea"/>
                    <a:cs typeface="+mn-cs"/>
                    <a:sym typeface="Ubuntu"/>
                  </a:defRPr>
                </a:pPr>
                <a:r>
                  <a:t>0</a:t>
                </a:r>
              </a:p>
              <a:p>
                <a:pPr algn="ctr">
                  <a:lnSpc>
                    <a:spcPct val="90000"/>
                  </a:lnSpc>
                  <a:defRPr sz="700">
                    <a:latin typeface="+mn-lt"/>
                    <a:ea typeface="+mn-ea"/>
                    <a:cs typeface="+mn-cs"/>
                    <a:sym typeface="Ubuntu"/>
                  </a:defRPr>
                </a:pPr>
                <a:r>
                  <a:t>230</a:t>
                </a:r>
              </a:p>
              <a:p>
                <a:pPr algn="ctr">
                  <a:lnSpc>
                    <a:spcPct val="90000"/>
                  </a:lnSpc>
                  <a:defRPr sz="700">
                    <a:latin typeface="+mn-lt"/>
                    <a:ea typeface="+mn-ea"/>
                    <a:cs typeface="+mn-cs"/>
                    <a:sym typeface="Ubuntu"/>
                  </a:defRPr>
                </a:pPr>
                <a:r>
                  <a:t>227</a:t>
                </a:r>
              </a:p>
            </p:txBody>
          </p:sp>
        </p:grpSp>
      </p:grpSp>
      <p:grpSp>
        <p:nvGrpSpPr>
          <p:cNvPr id="143" name="Groupe 1"/>
          <p:cNvGrpSpPr/>
          <p:nvPr/>
        </p:nvGrpSpPr>
        <p:grpSpPr>
          <a:xfrm>
            <a:off x="11562159" y="205056"/>
            <a:ext cx="419446" cy="388996"/>
            <a:chOff x="-1" y="0"/>
            <a:chExt cx="419445" cy="388995"/>
          </a:xfrm>
        </p:grpSpPr>
        <p:sp>
          <p:nvSpPr>
            <p:cNvPr id="141" name="Freeform 13"/>
            <p:cNvSpPr/>
            <p:nvPr/>
          </p:nvSpPr>
          <p:spPr>
            <a:xfrm>
              <a:off x="143541" y="162802"/>
              <a:ext cx="275902" cy="226193"/>
            </a:xfrm>
            <a:custGeom>
              <a:avLst/>
              <a:gdLst/>
              <a:ahLst/>
              <a:cxnLst>
                <a:cxn ang="0">
                  <a:pos x="wd2" y="hd2"/>
                </a:cxn>
                <a:cxn ang="5400000">
                  <a:pos x="wd2" y="hd2"/>
                </a:cxn>
                <a:cxn ang="10800000">
                  <a:pos x="wd2" y="hd2"/>
                </a:cxn>
                <a:cxn ang="16200000">
                  <a:pos x="wd2" y="hd2"/>
                </a:cxn>
              </a:cxnLst>
              <a:rect l="0" t="0" r="r" b="b"/>
              <a:pathLst>
                <a:path w="21600" h="21600" extrusionOk="0">
                  <a:moveTo>
                    <a:pt x="14362" y="15008"/>
                  </a:moveTo>
                  <a:cubicBezTo>
                    <a:pt x="18383" y="15008"/>
                    <a:pt x="21600" y="10940"/>
                    <a:pt x="21600" y="6031"/>
                  </a:cubicBezTo>
                  <a:cubicBezTo>
                    <a:pt x="21370" y="3927"/>
                    <a:pt x="20796" y="0"/>
                    <a:pt x="16200" y="0"/>
                  </a:cubicBezTo>
                  <a:cubicBezTo>
                    <a:pt x="11374" y="0"/>
                    <a:pt x="9651" y="8416"/>
                    <a:pt x="5630" y="13886"/>
                  </a:cubicBezTo>
                  <a:cubicBezTo>
                    <a:pt x="5400" y="16971"/>
                    <a:pt x="2987" y="19636"/>
                    <a:pt x="0" y="20197"/>
                  </a:cubicBezTo>
                  <a:cubicBezTo>
                    <a:pt x="689" y="21039"/>
                    <a:pt x="2298" y="21600"/>
                    <a:pt x="4251" y="21600"/>
                  </a:cubicBezTo>
                  <a:cubicBezTo>
                    <a:pt x="7813" y="21600"/>
                    <a:pt x="12179" y="20338"/>
                    <a:pt x="14362" y="17532"/>
                  </a:cubicBezTo>
                  <a:cubicBezTo>
                    <a:pt x="11374" y="17673"/>
                    <a:pt x="9421" y="15288"/>
                    <a:pt x="9306" y="12062"/>
                  </a:cubicBezTo>
                  <a:cubicBezTo>
                    <a:pt x="10685" y="14166"/>
                    <a:pt x="12409" y="15008"/>
                    <a:pt x="14362" y="15008"/>
                  </a:cubicBezTo>
                </a:path>
              </a:pathLst>
            </a:custGeom>
            <a:solidFill>
              <a:schemeClr val="accent2"/>
            </a:solidFill>
            <a:ln w="12700" cap="flat">
              <a:noFill/>
              <a:miter lim="400000"/>
            </a:ln>
            <a:effectLst/>
          </p:spPr>
          <p:txBody>
            <a:bodyPr wrap="square" lIns="45710" tIns="45710" rIns="45710" bIns="45710" numCol="1" anchor="t">
              <a:normAutofit fontScale="92500" lnSpcReduction="10000"/>
            </a:bodyPr>
            <a:lstStyle/>
            <a:p>
              <a:pPr defTabSz="512063">
                <a:defRPr sz="1008">
                  <a:latin typeface="+mn-lt"/>
                  <a:ea typeface="+mn-ea"/>
                  <a:cs typeface="+mn-cs"/>
                  <a:sym typeface="Ubuntu"/>
                </a:defRPr>
              </a:pPr>
              <a:endParaRPr/>
            </a:p>
          </p:txBody>
        </p:sp>
        <p:sp>
          <p:nvSpPr>
            <p:cNvPr id="142" name="Freeform 14"/>
            <p:cNvSpPr/>
            <p:nvPr/>
          </p:nvSpPr>
          <p:spPr>
            <a:xfrm>
              <a:off x="-2" y="-1"/>
              <a:ext cx="419446" cy="354323"/>
            </a:xfrm>
            <a:custGeom>
              <a:avLst/>
              <a:gdLst/>
              <a:ahLst/>
              <a:cxnLst>
                <a:cxn ang="0">
                  <a:pos x="wd2" y="hd2"/>
                </a:cxn>
                <a:cxn ang="5400000">
                  <a:pos x="wd2" y="hd2"/>
                </a:cxn>
                <a:cxn ang="10800000">
                  <a:pos x="wd2" y="hd2"/>
                </a:cxn>
                <a:cxn ang="16200000">
                  <a:pos x="wd2" y="hd2"/>
                </a:cxn>
              </a:cxnLst>
              <a:rect l="0" t="0" r="r" b="b"/>
              <a:pathLst>
                <a:path w="21600" h="21456" extrusionOk="0">
                  <a:moveTo>
                    <a:pt x="21600" y="13511"/>
                  </a:moveTo>
                  <a:cubicBezTo>
                    <a:pt x="21600" y="9956"/>
                    <a:pt x="20090" y="6933"/>
                    <a:pt x="17899" y="4533"/>
                  </a:cubicBezTo>
                  <a:cubicBezTo>
                    <a:pt x="16238" y="2667"/>
                    <a:pt x="14199" y="1333"/>
                    <a:pt x="12084" y="267"/>
                  </a:cubicBezTo>
                  <a:cubicBezTo>
                    <a:pt x="11933" y="178"/>
                    <a:pt x="11782" y="89"/>
                    <a:pt x="11555" y="0"/>
                  </a:cubicBezTo>
                  <a:cubicBezTo>
                    <a:pt x="11555" y="0"/>
                    <a:pt x="11555" y="0"/>
                    <a:pt x="11555" y="0"/>
                  </a:cubicBezTo>
                  <a:cubicBezTo>
                    <a:pt x="8987" y="3644"/>
                    <a:pt x="0" y="6400"/>
                    <a:pt x="0" y="14044"/>
                  </a:cubicBezTo>
                  <a:cubicBezTo>
                    <a:pt x="0" y="17067"/>
                    <a:pt x="1586" y="19911"/>
                    <a:pt x="4003" y="20978"/>
                  </a:cubicBezTo>
                  <a:cubicBezTo>
                    <a:pt x="5362" y="21600"/>
                    <a:pt x="6722" y="21600"/>
                    <a:pt x="8081" y="21067"/>
                  </a:cubicBezTo>
                  <a:cubicBezTo>
                    <a:pt x="9290" y="20622"/>
                    <a:pt x="10271" y="19733"/>
                    <a:pt x="11102" y="18667"/>
                  </a:cubicBezTo>
                  <a:cubicBezTo>
                    <a:pt x="13745" y="15200"/>
                    <a:pt x="14878" y="9867"/>
                    <a:pt x="18050" y="9867"/>
                  </a:cubicBezTo>
                  <a:cubicBezTo>
                    <a:pt x="21071" y="9867"/>
                    <a:pt x="21449" y="12356"/>
                    <a:pt x="21600" y="13689"/>
                  </a:cubicBezTo>
                  <a:cubicBezTo>
                    <a:pt x="21600" y="13689"/>
                    <a:pt x="21600" y="13600"/>
                    <a:pt x="21600" y="13511"/>
                  </a:cubicBezTo>
                </a:path>
              </a:pathLst>
            </a:custGeom>
            <a:solidFill>
              <a:schemeClr val="accent1"/>
            </a:solidFill>
            <a:ln w="12700" cap="flat">
              <a:noFill/>
              <a:miter lim="400000"/>
            </a:ln>
            <a:effectLst/>
          </p:spPr>
          <p:txBody>
            <a:bodyPr wrap="square" lIns="45710" tIns="45710" rIns="45710" bIns="45710" numCol="1" anchor="t">
              <a:normAutofit lnSpcReduction="10000"/>
            </a:bodyPr>
            <a:lstStyle/>
            <a:p>
              <a:pPr>
                <a:defRPr>
                  <a:latin typeface="+mn-lt"/>
                  <a:ea typeface="+mn-ea"/>
                  <a:cs typeface="+mn-cs"/>
                  <a:sym typeface="Ubuntu"/>
                </a:defRPr>
              </a:pPr>
              <a:endParaRPr/>
            </a:p>
          </p:txBody>
        </p:sp>
      </p:grpSp>
      <p:sp>
        <p:nvSpPr>
          <p:cNvPr id="144"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145" name="Nivel de texto 1…"/>
          <p:cNvSpPr>
            <a:spLocks noGrp="1"/>
          </p:cNvSpPr>
          <p:nvPr>
            <p:ph type="body" idx="1"/>
          </p:nvPr>
        </p:nvSpPr>
        <p:spPr>
          <a:xfrm>
            <a:off x="404810" y="1447800"/>
            <a:ext cx="11406193" cy="49516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Nivel de texto 1</a:t>
            </a:r>
          </a:p>
          <a:p>
            <a:pPr lvl="1"/>
            <a:r>
              <a:t>Nivel de texto 2</a:t>
            </a:r>
          </a:p>
          <a:p>
            <a:pPr lvl="2"/>
            <a:r>
              <a:t>Nivel de texto 3</a:t>
            </a:r>
          </a:p>
          <a:p>
            <a:pPr lvl="3"/>
            <a:r>
              <a:t>Nivel de texto 4</a:t>
            </a:r>
          </a:p>
          <a:p>
            <a:pPr lvl="4"/>
            <a:r>
              <a:t>Nivel de texto 5</a:t>
            </a:r>
          </a:p>
        </p:txBody>
      </p:sp>
      <p:sp>
        <p:nvSpPr>
          <p:cNvPr id="146" name="Texto del título"/>
          <p:cNvSpPr>
            <a:spLocks noGrp="1"/>
          </p:cNvSpPr>
          <p:nvPr>
            <p:ph type="title"/>
          </p:nvPr>
        </p:nvSpPr>
        <p:spPr>
          <a:xfrm>
            <a:off x="404813" y="388188"/>
            <a:ext cx="10947773" cy="7167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p>
            <a:r>
              <a:t>Texto del título</a:t>
            </a:r>
          </a:p>
        </p:txBody>
      </p:sp>
      <p:sp>
        <p:nvSpPr>
          <p:cNvPr id="147" name="Número de diapositiva"/>
          <p:cNvSpPr>
            <a:spLocks noGrp="1"/>
          </p:cNvSpPr>
          <p:nvPr>
            <p:ph type="sldNum" sz="quarter" idx="2"/>
          </p:nvPr>
        </p:nvSpPr>
        <p:spPr>
          <a:xfrm>
            <a:off x="11846088" y="6517657"/>
            <a:ext cx="127306" cy="127001"/>
          </a:xfrm>
          <a:prstGeom prst="rect">
            <a:avLst/>
          </a:prstGeom>
          <a:ln w="12700">
            <a:miter lim="400000"/>
          </a:ln>
        </p:spPr>
        <p:txBody>
          <a:bodyPr wrap="none" lIns="0" tIns="0" rIns="0" bIns="0">
            <a:spAutoFit/>
          </a:bodyPr>
          <a:lstStyle>
            <a:lvl1pPr algn="r">
              <a:defRPr sz="800">
                <a:solidFill>
                  <a:srgbClr val="A6A6A6"/>
                </a:solidFill>
                <a:latin typeface="+mn-lt"/>
                <a:ea typeface="+mn-ea"/>
                <a:cs typeface="+mn-cs"/>
                <a:sym typeface="Ubuntu"/>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1pPr>
      <a:lvl2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2pPr>
      <a:lvl3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3pPr>
      <a:lvl4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4pPr>
      <a:lvl5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5pPr>
      <a:lvl6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6pPr>
      <a:lvl7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7pPr>
      <a:lvl8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8pPr>
      <a:lvl9pPr marL="0" marR="0" indent="0" algn="l" defTabSz="914400" rtl="0" latinLnBrk="0">
        <a:lnSpc>
          <a:spcPct val="90000"/>
        </a:lnSpc>
        <a:spcBef>
          <a:spcPts val="0"/>
        </a:spcBef>
        <a:spcAft>
          <a:spcPts val="0"/>
        </a:spcAft>
        <a:buClrTx/>
        <a:buSzTx/>
        <a:buFontTx/>
        <a:buNone/>
        <a:tabLst/>
        <a:defRPr sz="2600" b="0" i="0" u="none" strike="noStrike" cap="all" spc="0" baseline="0">
          <a:ln>
            <a:noFill/>
          </a:ln>
          <a:solidFill>
            <a:schemeClr val="accent4"/>
          </a:solidFill>
          <a:uFillTx/>
          <a:latin typeface="Ubuntu Medium"/>
          <a:ea typeface="Ubuntu Medium"/>
          <a:cs typeface="Ubuntu Medium"/>
          <a:sym typeface="Ubuntu Medium"/>
        </a:defRPr>
      </a:lvl9pPr>
    </p:titleStyle>
    <p:bodyStyle>
      <a:lvl1pPr marL="0" marR="0" indent="0" algn="l" defTabSz="914400" rtl="0" latinLnBrk="0">
        <a:lnSpc>
          <a:spcPct val="100000"/>
        </a:lnSpc>
        <a:spcBef>
          <a:spcPts val="600"/>
        </a:spcBef>
        <a:spcAft>
          <a:spcPts val="0"/>
        </a:spcAft>
        <a:buClrTx/>
        <a:buSzTx/>
        <a:buFontTx/>
        <a:buNone/>
        <a:tabLst/>
        <a:defRPr sz="2000" b="0" i="0" u="none" strike="noStrike" cap="none" spc="0" baseline="0">
          <a:ln>
            <a:noFill/>
          </a:ln>
          <a:solidFill>
            <a:srgbClr val="000000"/>
          </a:solidFill>
          <a:uFillTx/>
          <a:latin typeface="+mn-lt"/>
          <a:ea typeface="+mn-ea"/>
          <a:cs typeface="+mn-cs"/>
          <a:sym typeface="Ubuntu"/>
        </a:defRPr>
      </a:lvl1pPr>
      <a:lvl2pPr marL="197554" marR="0" indent="-197554"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2pPr>
      <a:lvl3pPr marL="407987" marR="0" indent="-230185"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3pPr>
      <a:lvl4pPr marL="61595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4pPr>
      <a:lvl5pPr marL="79375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5pPr>
      <a:lvl6pPr marL="25400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6pPr>
      <a:lvl7pPr marL="29972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7pPr>
      <a:lvl8pPr marL="34544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8pPr>
      <a:lvl9pPr marL="3911600" marR="0" indent="-254000" algn="l" defTabSz="914400" rtl="0" latinLnBrk="0">
        <a:lnSpc>
          <a:spcPct val="100000"/>
        </a:lnSpc>
        <a:spcBef>
          <a:spcPts val="600"/>
        </a:spcBef>
        <a:spcAft>
          <a:spcPts val="0"/>
        </a:spcAft>
        <a:buClrTx/>
        <a:buSzPct val="100000"/>
        <a:buFontTx/>
        <a:buChar char="•"/>
        <a:tabLst/>
        <a:defRPr sz="2000" b="0" i="0" u="none" strike="noStrike" cap="none" spc="0" baseline="0">
          <a:ln>
            <a:noFill/>
          </a:ln>
          <a:solidFill>
            <a:srgbClr val="000000"/>
          </a:solidFill>
          <a:uFillTx/>
          <a:latin typeface="+mn-lt"/>
          <a:ea typeface="+mn-ea"/>
          <a:cs typeface="+mn-cs"/>
          <a:sym typeface="Ubuntu"/>
        </a:defRPr>
      </a:lvl9pPr>
    </p:bodyStyle>
    <p:otherStyle>
      <a:lvl1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1pPr>
      <a:lvl2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2pPr>
      <a:lvl3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3pPr>
      <a:lvl4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4pPr>
      <a:lvl5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5pPr>
      <a:lvl6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6pPr>
      <a:lvl7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7pPr>
      <a:lvl8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8pPr>
      <a:lvl9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Ubuntu"/>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t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56.tif"/><Relationship Id="rId3" Type="http://schemas.openxmlformats.org/officeDocument/2006/relationships/image" Target="../media/image51.tif"/><Relationship Id="rId7" Type="http://schemas.openxmlformats.org/officeDocument/2006/relationships/image" Target="../media/image55.tif"/><Relationship Id="rId2" Type="http://schemas.openxmlformats.org/officeDocument/2006/relationships/image" Target="../media/image50.tif"/><Relationship Id="rId1" Type="http://schemas.openxmlformats.org/officeDocument/2006/relationships/slideLayout" Target="../slideLayouts/slideLayout11.xml"/><Relationship Id="rId6" Type="http://schemas.openxmlformats.org/officeDocument/2006/relationships/image" Target="../media/image54.tif"/><Relationship Id="rId5" Type="http://schemas.openxmlformats.org/officeDocument/2006/relationships/image" Target="../media/image53.tif"/><Relationship Id="rId4" Type="http://schemas.openxmlformats.org/officeDocument/2006/relationships/image" Target="../media/image52.tif"/></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t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59.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Tren pasando por un puente&#10;&#10;Descripción generada automáticamente con confianza media">
            <a:extLst>
              <a:ext uri="{FF2B5EF4-FFF2-40B4-BE49-F238E27FC236}">
                <a16:creationId xmlns:a16="http://schemas.microsoft.com/office/drawing/2014/main" id="{860F48F3-79DA-A9DC-3BCA-58CACCE7B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591" y="-1726"/>
            <a:ext cx="10292178" cy="6861452"/>
          </a:xfrm>
          <a:prstGeom prst="rect">
            <a:avLst/>
          </a:prstGeom>
        </p:spPr>
      </p:pic>
      <p:sp>
        <p:nvSpPr>
          <p:cNvPr id="1606" name="Rectangle 12"/>
          <p:cNvSpPr/>
          <p:nvPr/>
        </p:nvSpPr>
        <p:spPr>
          <a:xfrm>
            <a:off x="4522113" y="-1"/>
            <a:ext cx="8334479" cy="6858001"/>
          </a:xfrm>
          <a:prstGeom prst="rect">
            <a:avLst/>
          </a:prstGeom>
          <a:solidFill>
            <a:srgbClr val="272A36"/>
          </a:solidFill>
          <a:ln w="12700">
            <a:miter lim="400000"/>
          </a:ln>
        </p:spPr>
        <p:txBody>
          <a:bodyPr lIns="45710" tIns="45710" rIns="45710" bIns="45710" anchor="ctr">
            <a:normAutofit/>
          </a:bodyPr>
          <a:lstStyle/>
          <a:p>
            <a:pPr algn="ctr">
              <a:defRPr sz="1400">
                <a:latin typeface="+mn-lt"/>
                <a:ea typeface="+mn-ea"/>
                <a:cs typeface="+mn-cs"/>
                <a:sym typeface="Ubuntu"/>
              </a:defRPr>
            </a:pPr>
            <a:endParaRPr/>
          </a:p>
        </p:txBody>
      </p:sp>
      <p:sp>
        <p:nvSpPr>
          <p:cNvPr id="1607" name="Rectángulo"/>
          <p:cNvSpPr/>
          <p:nvPr/>
        </p:nvSpPr>
        <p:spPr>
          <a:xfrm>
            <a:off x="9701050" y="5475547"/>
            <a:ext cx="2843098" cy="1005152"/>
          </a:xfrm>
          <a:prstGeom prst="rect">
            <a:avLst/>
          </a:prstGeom>
          <a:solidFill>
            <a:srgbClr val="FFFFFF"/>
          </a:solidFill>
          <a:ln w="12700">
            <a:miter lim="400000"/>
          </a:ln>
        </p:spPr>
        <p:txBody>
          <a:bodyPr lIns="45710" tIns="45710" rIns="45710" bIns="45710" anchor="ctr">
            <a:normAutofit/>
          </a:bodyPr>
          <a:lstStyle/>
          <a:p>
            <a:endParaRPr/>
          </a:p>
        </p:txBody>
      </p:sp>
      <p:sp>
        <p:nvSpPr>
          <p:cNvPr id="1608" name="Title 5"/>
          <p:cNvSpPr>
            <a:spLocks noGrp="1"/>
          </p:cNvSpPr>
          <p:nvPr>
            <p:ph type="title"/>
          </p:nvPr>
        </p:nvSpPr>
        <p:spPr>
          <a:xfrm>
            <a:off x="5341491" y="899999"/>
            <a:ext cx="5616179" cy="2232003"/>
          </a:xfrm>
          <a:prstGeom prst="rect">
            <a:avLst/>
          </a:prstGeom>
        </p:spPr>
        <p:txBody>
          <a:bodyPr/>
          <a:lstStyle>
            <a:lvl1pPr defTabSz="768094"/>
          </a:lstStyle>
          <a:p>
            <a:r>
              <a:rPr lang="es-ES" dirty="0"/>
              <a:t>Arquitecturas </a:t>
            </a:r>
            <a:r>
              <a:rPr lang="es-ES" dirty="0" err="1"/>
              <a:t>frontend</a:t>
            </a:r>
            <a:endParaRPr dirty="0"/>
          </a:p>
        </p:txBody>
      </p:sp>
      <p:sp>
        <p:nvSpPr>
          <p:cNvPr id="1609" name="Text Placeholder 7"/>
          <p:cNvSpPr>
            <a:spLocks noGrp="1"/>
          </p:cNvSpPr>
          <p:nvPr>
            <p:ph type="body" sz="quarter" idx="1"/>
          </p:nvPr>
        </p:nvSpPr>
        <p:spPr>
          <a:xfrm>
            <a:off x="5341492" y="3420000"/>
            <a:ext cx="5781107" cy="476848"/>
          </a:xfrm>
          <a:prstGeom prst="rect">
            <a:avLst/>
          </a:prstGeom>
        </p:spPr>
        <p:txBody>
          <a:bodyPr/>
          <a:lstStyle/>
          <a:p>
            <a:r>
              <a:rPr lang="es-ES" dirty="0"/>
              <a:t>Enero 2025</a:t>
            </a:r>
            <a:endParaRPr dirty="0"/>
          </a:p>
        </p:txBody>
      </p:sp>
      <p:pic>
        <p:nvPicPr>
          <p:cNvPr id="5" name="Gráfico 4">
            <a:extLst>
              <a:ext uri="{FF2B5EF4-FFF2-40B4-BE49-F238E27FC236}">
                <a16:creationId xmlns:a16="http://schemas.microsoft.com/office/drawing/2014/main" id="{A0759617-664C-F6F8-1F6D-24FF4E0403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64096" y="5707731"/>
            <a:ext cx="2317006" cy="54078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879"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880"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885" name="Grupo"/>
          <p:cNvGrpSpPr/>
          <p:nvPr/>
        </p:nvGrpSpPr>
        <p:grpSpPr>
          <a:xfrm>
            <a:off x="502727" y="1074737"/>
            <a:ext cx="2859680" cy="1"/>
            <a:chOff x="0" y="0"/>
            <a:chExt cx="2859679" cy="0"/>
          </a:xfrm>
        </p:grpSpPr>
        <p:sp>
          <p:nvSpPr>
            <p:cNvPr id="1881"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82"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83"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84"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890" name="Grupo"/>
          <p:cNvGrpSpPr/>
          <p:nvPr/>
        </p:nvGrpSpPr>
        <p:grpSpPr>
          <a:xfrm>
            <a:off x="502727" y="1211421"/>
            <a:ext cx="1893164" cy="1"/>
            <a:chOff x="0" y="0"/>
            <a:chExt cx="1893162" cy="0"/>
          </a:xfrm>
        </p:grpSpPr>
        <p:sp>
          <p:nvSpPr>
            <p:cNvPr id="1886"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87"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88"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89"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891"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10</a:t>
            </a:fld>
            <a:endParaRPr/>
          </a:p>
        </p:txBody>
      </p:sp>
      <p:sp>
        <p:nvSpPr>
          <p:cNvPr id="1892"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893"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94"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95"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898" name="Grupo"/>
          <p:cNvGrpSpPr/>
          <p:nvPr/>
        </p:nvGrpSpPr>
        <p:grpSpPr>
          <a:xfrm>
            <a:off x="9810752" y="429086"/>
            <a:ext cx="622002" cy="625298"/>
            <a:chOff x="1" y="3"/>
            <a:chExt cx="622000" cy="625296"/>
          </a:xfrm>
        </p:grpSpPr>
        <p:sp>
          <p:nvSpPr>
            <p:cNvPr id="1896"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06CA3"/>
                  </a:solidFill>
                  <a:latin typeface="Verdana"/>
                  <a:ea typeface="Verdana"/>
                  <a:cs typeface="Verdana"/>
                  <a:sym typeface="Verdana"/>
                </a:defRPr>
              </a:pPr>
              <a:endParaRPr/>
            </a:p>
          </p:txBody>
        </p:sp>
        <p:sp>
          <p:nvSpPr>
            <p:cNvPr id="1897"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1899" name="pasted-image.pdf" descr="pasted-image.pdf"/>
          <p:cNvPicPr>
            <a:picLocks noChangeAspect="1"/>
          </p:cNvPicPr>
          <p:nvPr/>
        </p:nvPicPr>
        <p:blipFill>
          <a:blip r:embed="rId2"/>
          <a:stretch>
            <a:fillRect/>
          </a:stretch>
        </p:blipFill>
        <p:spPr>
          <a:xfrm>
            <a:off x="9979648" y="608527"/>
            <a:ext cx="284214" cy="228293"/>
          </a:xfrm>
          <a:prstGeom prst="rect">
            <a:avLst/>
          </a:prstGeom>
          <a:ln w="12700">
            <a:miter lim="400000"/>
          </a:ln>
        </p:spPr>
      </p:pic>
      <p:sp>
        <p:nvSpPr>
          <p:cNvPr id="1900" name="Rectángulo"/>
          <p:cNvSpPr/>
          <p:nvPr/>
        </p:nvSpPr>
        <p:spPr>
          <a:xfrm>
            <a:off x="6394211" y="2656787"/>
            <a:ext cx="4915379" cy="2763626"/>
          </a:xfrm>
          <a:prstGeom prst="rect">
            <a:avLst/>
          </a:prstGeom>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1901"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en común</a:t>
            </a:r>
          </a:p>
        </p:txBody>
      </p:sp>
      <p:sp>
        <p:nvSpPr>
          <p:cNvPr id="1902" name="Shape 4117"/>
          <p:cNvSpPr/>
          <p:nvPr/>
        </p:nvSpPr>
        <p:spPr>
          <a:xfrm>
            <a:off x="653116" y="2558545"/>
            <a:ext cx="4426519" cy="211672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Comenzaremos por destacar lo que todas las slides deberán tener como aspectos en común que se mantendrán intactos.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La medida:</a:t>
            </a:r>
            <a:r>
              <a:rPr b="1">
                <a:latin typeface="+mn-lt"/>
                <a:ea typeface="+mn-ea"/>
                <a:cs typeface="+mn-cs"/>
                <a:sym typeface="Ubuntu"/>
              </a:rPr>
              <a:t> </a:t>
            </a:r>
            <a:r>
              <a:rPr>
                <a:latin typeface="Ubuntu Light"/>
                <a:ea typeface="Ubuntu Light"/>
                <a:cs typeface="Ubuntu Light"/>
                <a:sym typeface="Ubuntu Light"/>
              </a:rPr>
              <a:t>panorámica de 16: 9 (1920x1080 pixels)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El footer: </a:t>
            </a:r>
            <a:r>
              <a:rPr>
                <a:latin typeface="Ubuntu Light"/>
                <a:ea typeface="Ubuntu Light"/>
                <a:cs typeface="Ubuntu Light"/>
                <a:sym typeface="Ubuntu Light"/>
              </a:rPr>
              <a:t>con la fecha del documento y el nombre de la empresa en la parte inferior izquierda de la página</a:t>
            </a:r>
          </a:p>
        </p:txBody>
      </p:sp>
      <p:sp>
        <p:nvSpPr>
          <p:cNvPr id="1903" name="Rectángulo redondeado"/>
          <p:cNvSpPr/>
          <p:nvPr/>
        </p:nvSpPr>
        <p:spPr>
          <a:xfrm>
            <a:off x="8905013" y="6348869"/>
            <a:ext cx="2846979" cy="342046"/>
          </a:xfrm>
          <a:prstGeom prst="roundRect">
            <a:avLst>
              <a:gd name="adj" fmla="val 50000"/>
            </a:avLst>
          </a:prstGeom>
          <a:ln w="25400">
            <a:solidFill>
              <a:schemeClr val="accent2"/>
            </a:solidFill>
          </a:ln>
        </p:spPr>
        <p:txBody>
          <a:bodyPr lIns="45710" tIns="45710" rIns="45710" bIns="45710" anchor="ctr">
            <a:normAutofit fontScale="70000" lnSpcReduction="20000"/>
          </a:bodyPr>
          <a:lstStyle/>
          <a:p>
            <a:pPr algn="ctr" defTabSz="301307">
              <a:defRPr sz="1752">
                <a:latin typeface="Helvetica Light"/>
                <a:ea typeface="Helvetica Light"/>
                <a:cs typeface="Helvetica Light"/>
                <a:sym typeface="Helvetica Light"/>
              </a:defRPr>
            </a:pPr>
            <a:endParaRPr/>
          </a:p>
        </p:txBody>
      </p:sp>
      <p:sp>
        <p:nvSpPr>
          <p:cNvPr id="1904" name="Rectángulo redondeado"/>
          <p:cNvSpPr/>
          <p:nvPr/>
        </p:nvSpPr>
        <p:spPr>
          <a:xfrm>
            <a:off x="9702595" y="5087530"/>
            <a:ext cx="1331410" cy="159961"/>
          </a:xfrm>
          <a:prstGeom prst="roundRect">
            <a:avLst>
              <a:gd name="adj" fmla="val 50000"/>
            </a:avLst>
          </a:prstGeom>
          <a:ln w="25400">
            <a:solidFill>
              <a:schemeClr val="accent2"/>
            </a:solidFill>
          </a:ln>
        </p:spPr>
        <p:txBody>
          <a:bodyPr lIns="45710" tIns="45710" rIns="45710" bIns="45710" anchor="ctr">
            <a:normAutofit fontScale="25000" lnSpcReduction="20000"/>
          </a:bodyPr>
          <a:lstStyle/>
          <a:p>
            <a:pPr algn="ctr" defTabSz="165100">
              <a:defRPr sz="960">
                <a:latin typeface="Helvetica Light"/>
                <a:ea typeface="Helvetica Light"/>
                <a:cs typeface="Helvetica Light"/>
                <a:sym typeface="Helvetica Light"/>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90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907"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912" name="Grupo"/>
          <p:cNvGrpSpPr/>
          <p:nvPr/>
        </p:nvGrpSpPr>
        <p:grpSpPr>
          <a:xfrm>
            <a:off x="502727" y="1074737"/>
            <a:ext cx="2859680" cy="1"/>
            <a:chOff x="0" y="0"/>
            <a:chExt cx="2859679" cy="0"/>
          </a:xfrm>
        </p:grpSpPr>
        <p:sp>
          <p:nvSpPr>
            <p:cNvPr id="1908"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09"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10"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11"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917" name="Grupo"/>
          <p:cNvGrpSpPr/>
          <p:nvPr/>
        </p:nvGrpSpPr>
        <p:grpSpPr>
          <a:xfrm>
            <a:off x="502727" y="1211421"/>
            <a:ext cx="1893164" cy="1"/>
            <a:chOff x="0" y="0"/>
            <a:chExt cx="1893162" cy="0"/>
          </a:xfrm>
        </p:grpSpPr>
        <p:sp>
          <p:nvSpPr>
            <p:cNvPr id="1913"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14"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15"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16"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918"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11</a:t>
            </a:fld>
            <a:endParaRPr/>
          </a:p>
        </p:txBody>
      </p:sp>
      <p:sp>
        <p:nvSpPr>
          <p:cNvPr id="1919"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92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92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92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925" name="Grupo"/>
          <p:cNvGrpSpPr/>
          <p:nvPr/>
        </p:nvGrpSpPr>
        <p:grpSpPr>
          <a:xfrm>
            <a:off x="9810752" y="429086"/>
            <a:ext cx="622002" cy="625298"/>
            <a:chOff x="1" y="3"/>
            <a:chExt cx="622000" cy="625296"/>
          </a:xfrm>
        </p:grpSpPr>
        <p:sp>
          <p:nvSpPr>
            <p:cNvPr id="1923"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06CA3"/>
                  </a:solidFill>
                  <a:latin typeface="Verdana"/>
                  <a:ea typeface="Verdana"/>
                  <a:cs typeface="Verdana"/>
                  <a:sym typeface="Verdana"/>
                </a:defRPr>
              </a:pPr>
              <a:endParaRPr/>
            </a:p>
          </p:txBody>
        </p:sp>
        <p:sp>
          <p:nvSpPr>
            <p:cNvPr id="1924"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1926" name="pasted-image.pdf" descr="pasted-image.pdf"/>
          <p:cNvPicPr>
            <a:picLocks noChangeAspect="1"/>
          </p:cNvPicPr>
          <p:nvPr/>
        </p:nvPicPr>
        <p:blipFill>
          <a:blip r:embed="rId2"/>
          <a:stretch>
            <a:fillRect/>
          </a:stretch>
        </p:blipFill>
        <p:spPr>
          <a:xfrm>
            <a:off x="9979648" y="608527"/>
            <a:ext cx="284214" cy="228293"/>
          </a:xfrm>
          <a:prstGeom prst="rect">
            <a:avLst/>
          </a:prstGeom>
          <a:ln w="12700">
            <a:miter lim="400000"/>
          </a:ln>
        </p:spPr>
      </p:pic>
      <p:sp>
        <p:nvSpPr>
          <p:cNvPr id="1927" name="Rectángulo"/>
          <p:cNvSpPr/>
          <p:nvPr/>
        </p:nvSpPr>
        <p:spPr>
          <a:xfrm>
            <a:off x="6394211" y="2656787"/>
            <a:ext cx="4915379" cy="2763626"/>
          </a:xfrm>
          <a:prstGeom prst="rect">
            <a:avLst/>
          </a:prstGeom>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1928"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en común</a:t>
            </a:r>
          </a:p>
        </p:txBody>
      </p:sp>
      <p:sp>
        <p:nvSpPr>
          <p:cNvPr id="1929" name="Shape 4117"/>
          <p:cNvSpPr/>
          <p:nvPr/>
        </p:nvSpPr>
        <p:spPr>
          <a:xfrm>
            <a:off x="653116" y="2558544"/>
            <a:ext cx="4426519" cy="2744382"/>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Comenzaremos por destacar lo que todas las slides deberán tener como aspectos en común que se mantendrán intactos.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La medida:</a:t>
            </a:r>
            <a:r>
              <a:rPr b="1">
                <a:latin typeface="+mn-lt"/>
                <a:ea typeface="+mn-ea"/>
                <a:cs typeface="+mn-cs"/>
                <a:sym typeface="Ubuntu"/>
              </a:rPr>
              <a:t> </a:t>
            </a:r>
            <a:r>
              <a:rPr>
                <a:latin typeface="Ubuntu Light"/>
                <a:ea typeface="Ubuntu Light"/>
                <a:cs typeface="Ubuntu Light"/>
                <a:sym typeface="Ubuntu Light"/>
              </a:rPr>
              <a:t>panorámica de 16: 9 (1920x1080 pixels)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El footer: </a:t>
            </a:r>
            <a:r>
              <a:rPr>
                <a:latin typeface="Ubuntu Light"/>
                <a:ea typeface="Ubuntu Light"/>
                <a:cs typeface="Ubuntu Light"/>
                <a:sym typeface="Ubuntu Light"/>
              </a:rPr>
              <a:t>con la fecha del documento y el nombre de la empresa en la parte inferior izquierda de la página</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El foliado:</a:t>
            </a:r>
            <a:r>
              <a:rPr b="1">
                <a:latin typeface="+mn-lt"/>
                <a:ea typeface="+mn-ea"/>
                <a:cs typeface="+mn-cs"/>
                <a:sym typeface="Ubuntu"/>
              </a:rPr>
              <a:t> </a:t>
            </a:r>
            <a:r>
              <a:rPr>
                <a:latin typeface="Ubuntu Light"/>
                <a:ea typeface="Ubuntu Light"/>
                <a:cs typeface="Ubuntu Light"/>
                <a:sym typeface="Ubuntu Light"/>
              </a:rPr>
              <a:t>Que indica el número de pagina en la parte inferior derecha de esta.</a:t>
            </a:r>
          </a:p>
        </p:txBody>
      </p:sp>
      <p:sp>
        <p:nvSpPr>
          <p:cNvPr id="1930" name="Rectángulo redondeado"/>
          <p:cNvSpPr/>
          <p:nvPr/>
        </p:nvSpPr>
        <p:spPr>
          <a:xfrm>
            <a:off x="11752067" y="6348869"/>
            <a:ext cx="356554" cy="342046"/>
          </a:xfrm>
          <a:prstGeom prst="roundRect">
            <a:avLst>
              <a:gd name="adj" fmla="val 50000"/>
            </a:avLst>
          </a:prstGeom>
          <a:ln w="25400">
            <a:solidFill>
              <a:schemeClr val="accent2"/>
            </a:solidFill>
          </a:ln>
        </p:spPr>
        <p:txBody>
          <a:bodyPr lIns="45710" tIns="45710" rIns="45710" bIns="45710" anchor="ctr">
            <a:normAutofit fontScale="70000" lnSpcReduction="20000"/>
          </a:bodyPr>
          <a:lstStyle/>
          <a:p>
            <a:pPr algn="ctr" defTabSz="301307">
              <a:defRPr sz="1752">
                <a:latin typeface="Helvetica Light"/>
                <a:ea typeface="Helvetica Light"/>
                <a:cs typeface="Helvetica Light"/>
                <a:sym typeface="Helvetica Light"/>
              </a:defRPr>
            </a:pPr>
            <a:endParaRPr/>
          </a:p>
        </p:txBody>
      </p:sp>
      <p:sp>
        <p:nvSpPr>
          <p:cNvPr id="1931" name="Rectángulo redondeado"/>
          <p:cNvSpPr/>
          <p:nvPr/>
        </p:nvSpPr>
        <p:spPr>
          <a:xfrm>
            <a:off x="11007762" y="5122652"/>
            <a:ext cx="166456" cy="159962"/>
          </a:xfrm>
          <a:prstGeom prst="roundRect">
            <a:avLst>
              <a:gd name="adj" fmla="val 50000"/>
            </a:avLst>
          </a:prstGeom>
          <a:ln w="25400">
            <a:solidFill>
              <a:schemeClr val="accent2"/>
            </a:solidFill>
          </a:ln>
        </p:spPr>
        <p:txBody>
          <a:bodyPr lIns="45710" tIns="45710" rIns="45710" bIns="45710" anchor="ctr">
            <a:normAutofit fontScale="25000" lnSpcReduction="20000"/>
          </a:bodyPr>
          <a:lstStyle/>
          <a:p>
            <a:pPr algn="ctr" defTabSz="165100">
              <a:defRPr sz="960">
                <a:latin typeface="Helvetica Light"/>
                <a:ea typeface="Helvetica Light"/>
                <a:cs typeface="Helvetica Light"/>
                <a:sym typeface="Helvetica Light"/>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933"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934"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939" name="Grupo"/>
          <p:cNvGrpSpPr/>
          <p:nvPr/>
        </p:nvGrpSpPr>
        <p:grpSpPr>
          <a:xfrm>
            <a:off x="502727" y="1074737"/>
            <a:ext cx="2859680" cy="1"/>
            <a:chOff x="0" y="0"/>
            <a:chExt cx="2859679" cy="0"/>
          </a:xfrm>
        </p:grpSpPr>
        <p:sp>
          <p:nvSpPr>
            <p:cNvPr id="1935"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36"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37"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38"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944" name="Grupo"/>
          <p:cNvGrpSpPr/>
          <p:nvPr/>
        </p:nvGrpSpPr>
        <p:grpSpPr>
          <a:xfrm>
            <a:off x="502727" y="1211421"/>
            <a:ext cx="1893164" cy="1"/>
            <a:chOff x="0" y="0"/>
            <a:chExt cx="1893162" cy="0"/>
          </a:xfrm>
        </p:grpSpPr>
        <p:sp>
          <p:nvSpPr>
            <p:cNvPr id="1940"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41"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42"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43"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945"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12</a:t>
            </a:fld>
            <a:endParaRPr/>
          </a:p>
        </p:txBody>
      </p:sp>
      <p:sp>
        <p:nvSpPr>
          <p:cNvPr id="1946"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947"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948"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949"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952" name="Grupo"/>
          <p:cNvGrpSpPr/>
          <p:nvPr/>
        </p:nvGrpSpPr>
        <p:grpSpPr>
          <a:xfrm>
            <a:off x="9810752" y="429086"/>
            <a:ext cx="622002" cy="625298"/>
            <a:chOff x="1" y="3"/>
            <a:chExt cx="622000" cy="625296"/>
          </a:xfrm>
        </p:grpSpPr>
        <p:sp>
          <p:nvSpPr>
            <p:cNvPr id="1950"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06CA3"/>
                  </a:solidFill>
                  <a:latin typeface="Verdana"/>
                  <a:ea typeface="Verdana"/>
                  <a:cs typeface="Verdana"/>
                  <a:sym typeface="Verdana"/>
                </a:defRPr>
              </a:pPr>
              <a:endParaRPr/>
            </a:p>
          </p:txBody>
        </p:sp>
        <p:sp>
          <p:nvSpPr>
            <p:cNvPr id="1951"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1953" name="pasted-image.pdf" descr="pasted-image.pdf"/>
          <p:cNvPicPr>
            <a:picLocks noChangeAspect="1"/>
          </p:cNvPicPr>
          <p:nvPr/>
        </p:nvPicPr>
        <p:blipFill>
          <a:blip r:embed="rId2"/>
          <a:stretch>
            <a:fillRect/>
          </a:stretch>
        </p:blipFill>
        <p:spPr>
          <a:xfrm>
            <a:off x="9979648" y="608527"/>
            <a:ext cx="284214" cy="228293"/>
          </a:xfrm>
          <a:prstGeom prst="rect">
            <a:avLst/>
          </a:prstGeom>
          <a:ln w="12700">
            <a:miter lim="400000"/>
          </a:ln>
        </p:spPr>
      </p:pic>
      <p:sp>
        <p:nvSpPr>
          <p:cNvPr id="1954" name="Rectángulo"/>
          <p:cNvSpPr/>
          <p:nvPr/>
        </p:nvSpPr>
        <p:spPr>
          <a:xfrm>
            <a:off x="6394211" y="2656787"/>
            <a:ext cx="4915379" cy="2763626"/>
          </a:xfrm>
          <a:prstGeom prst="rect">
            <a:avLst/>
          </a:prstGeom>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1955"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en común</a:t>
            </a:r>
          </a:p>
        </p:txBody>
      </p:sp>
      <p:sp>
        <p:nvSpPr>
          <p:cNvPr id="1956" name="Shape 4117"/>
          <p:cNvSpPr/>
          <p:nvPr/>
        </p:nvSpPr>
        <p:spPr>
          <a:xfrm>
            <a:off x="653116" y="2558545"/>
            <a:ext cx="4426519" cy="3372036"/>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Comenzaremos por destacar lo que todas las slides deberán tener como aspectos en común que se mantendrán intactos.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La medida:</a:t>
            </a:r>
            <a:r>
              <a:rPr b="1">
                <a:latin typeface="+mn-lt"/>
                <a:ea typeface="+mn-ea"/>
                <a:cs typeface="+mn-cs"/>
                <a:sym typeface="Ubuntu"/>
              </a:rPr>
              <a:t> </a:t>
            </a:r>
            <a:r>
              <a:rPr>
                <a:latin typeface="Ubuntu Light"/>
                <a:ea typeface="Ubuntu Light"/>
                <a:cs typeface="Ubuntu Light"/>
                <a:sym typeface="Ubuntu Light"/>
              </a:rPr>
              <a:t>panorámica de 16: 9 (1920x1080 pixels)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El footer: </a:t>
            </a:r>
            <a:r>
              <a:rPr>
                <a:latin typeface="Ubuntu Light"/>
                <a:ea typeface="Ubuntu Light"/>
                <a:cs typeface="Ubuntu Light"/>
                <a:sym typeface="Ubuntu Light"/>
              </a:rPr>
              <a:t>con la fecha del documento y el nombre de la empresa en la parte inferior izquierda de la página</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El foliado:</a:t>
            </a:r>
            <a:r>
              <a:rPr b="1">
                <a:latin typeface="+mn-lt"/>
                <a:ea typeface="+mn-ea"/>
                <a:cs typeface="+mn-cs"/>
                <a:sym typeface="Ubuntu"/>
              </a:rPr>
              <a:t> </a:t>
            </a:r>
            <a:r>
              <a:rPr>
                <a:latin typeface="Ubuntu Light"/>
                <a:ea typeface="Ubuntu Light"/>
                <a:cs typeface="Ubuntu Light"/>
                <a:sym typeface="Ubuntu Light"/>
              </a:rPr>
              <a:t>Que indica el número de pagina en la parte inferior derecha de esta.</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Márgenes: </a:t>
            </a:r>
            <a:r>
              <a:rPr>
                <a:latin typeface="Ubuntu Light"/>
                <a:ea typeface="Ubuntu Light"/>
                <a:cs typeface="Ubuntu Light"/>
                <a:sym typeface="Ubuntu Light"/>
              </a:rPr>
              <a:t>todas las slides deberán respetar un margen de 110 píxeles en cualquiera de sus vértices.</a:t>
            </a:r>
          </a:p>
        </p:txBody>
      </p:sp>
      <p:sp>
        <p:nvSpPr>
          <p:cNvPr id="1957" name="Línea"/>
          <p:cNvSpPr/>
          <p:nvPr/>
        </p:nvSpPr>
        <p:spPr>
          <a:xfrm flipV="1">
            <a:off x="484195" y="-257258"/>
            <a:ext cx="3" cy="7372516"/>
          </a:xfrm>
          <a:prstGeom prst="line">
            <a:avLst/>
          </a:prstGeom>
          <a:ln w="25400">
            <a:solidFill>
              <a:schemeClr val="accent2"/>
            </a:solidFill>
          </a:ln>
        </p:spPr>
        <p:txBody>
          <a:bodyPr lIns="45718" tIns="45718" rIns="45718" bIns="45718"/>
          <a:lstStyle/>
          <a:p>
            <a:endParaRPr/>
          </a:p>
        </p:txBody>
      </p:sp>
      <p:sp>
        <p:nvSpPr>
          <p:cNvPr id="1958" name="Línea"/>
          <p:cNvSpPr/>
          <p:nvPr/>
        </p:nvSpPr>
        <p:spPr>
          <a:xfrm>
            <a:off x="-129087" y="462760"/>
            <a:ext cx="12780936" cy="2"/>
          </a:xfrm>
          <a:prstGeom prst="line">
            <a:avLst/>
          </a:prstGeom>
          <a:ln w="25400">
            <a:solidFill>
              <a:schemeClr val="accent2"/>
            </a:solidFill>
          </a:ln>
        </p:spPr>
        <p:txBody>
          <a:bodyPr lIns="45718" tIns="45718" rIns="45718" bIns="45718"/>
          <a:lstStyle/>
          <a:p>
            <a:endParaRPr/>
          </a:p>
        </p:txBody>
      </p:sp>
      <p:sp>
        <p:nvSpPr>
          <p:cNvPr id="1959" name="Línea"/>
          <p:cNvSpPr/>
          <p:nvPr/>
        </p:nvSpPr>
        <p:spPr>
          <a:xfrm flipH="1">
            <a:off x="11676482" y="-82825"/>
            <a:ext cx="2" cy="8054391"/>
          </a:xfrm>
          <a:prstGeom prst="line">
            <a:avLst/>
          </a:prstGeom>
          <a:ln w="25400">
            <a:solidFill>
              <a:schemeClr val="accent2"/>
            </a:solidFill>
          </a:ln>
        </p:spPr>
        <p:txBody>
          <a:bodyPr lIns="45718" tIns="45718" rIns="45718" bIns="45718"/>
          <a:lstStyle/>
          <a:p>
            <a:endParaRPr/>
          </a:p>
        </p:txBody>
      </p:sp>
      <p:sp>
        <p:nvSpPr>
          <p:cNvPr id="1960" name="Línea"/>
          <p:cNvSpPr/>
          <p:nvPr/>
        </p:nvSpPr>
        <p:spPr>
          <a:xfrm>
            <a:off x="-129087" y="6308232"/>
            <a:ext cx="12780936" cy="2"/>
          </a:xfrm>
          <a:prstGeom prst="line">
            <a:avLst/>
          </a:prstGeom>
          <a:ln w="25400">
            <a:solidFill>
              <a:schemeClr val="accent2"/>
            </a:solidFill>
          </a:ln>
        </p:spPr>
        <p:txBody>
          <a:bodyPr lIns="45718" tIns="45718" rIns="45718" bIns="45718"/>
          <a:lstStyle/>
          <a:p>
            <a:endParaRPr/>
          </a:p>
        </p:txBody>
      </p:sp>
      <p:sp>
        <p:nvSpPr>
          <p:cNvPr id="1961" name="Línea"/>
          <p:cNvSpPr/>
          <p:nvPr/>
        </p:nvSpPr>
        <p:spPr>
          <a:xfrm flipV="1">
            <a:off x="6698364" y="2365868"/>
            <a:ext cx="2" cy="3345462"/>
          </a:xfrm>
          <a:prstGeom prst="line">
            <a:avLst/>
          </a:prstGeom>
          <a:ln w="25400">
            <a:solidFill>
              <a:schemeClr val="accent2"/>
            </a:solidFill>
          </a:ln>
        </p:spPr>
        <p:txBody>
          <a:bodyPr lIns="45718" tIns="45718" rIns="45718" bIns="45718"/>
          <a:lstStyle/>
          <a:p>
            <a:endParaRPr/>
          </a:p>
        </p:txBody>
      </p:sp>
      <p:sp>
        <p:nvSpPr>
          <p:cNvPr id="1962" name="Línea"/>
          <p:cNvSpPr/>
          <p:nvPr/>
        </p:nvSpPr>
        <p:spPr>
          <a:xfrm flipV="1">
            <a:off x="10996407" y="2365868"/>
            <a:ext cx="2" cy="3345462"/>
          </a:xfrm>
          <a:prstGeom prst="line">
            <a:avLst/>
          </a:prstGeom>
          <a:ln w="25400">
            <a:solidFill>
              <a:schemeClr val="accent2"/>
            </a:solidFill>
          </a:ln>
        </p:spPr>
        <p:txBody>
          <a:bodyPr lIns="45718" tIns="45718" rIns="45718" bIns="45718"/>
          <a:lstStyle/>
          <a:p>
            <a:endParaRPr/>
          </a:p>
        </p:txBody>
      </p:sp>
      <p:sp>
        <p:nvSpPr>
          <p:cNvPr id="1963" name="Línea"/>
          <p:cNvSpPr/>
          <p:nvPr/>
        </p:nvSpPr>
        <p:spPr>
          <a:xfrm>
            <a:off x="6205439" y="2969380"/>
            <a:ext cx="5292921" cy="2"/>
          </a:xfrm>
          <a:prstGeom prst="line">
            <a:avLst/>
          </a:prstGeom>
          <a:ln w="25400">
            <a:solidFill>
              <a:schemeClr val="accent2"/>
            </a:solidFill>
          </a:ln>
        </p:spPr>
        <p:txBody>
          <a:bodyPr lIns="45718" tIns="45718" rIns="45718" bIns="45718"/>
          <a:lstStyle/>
          <a:p>
            <a:endParaRPr/>
          </a:p>
        </p:txBody>
      </p:sp>
      <p:sp>
        <p:nvSpPr>
          <p:cNvPr id="1964" name="Línea"/>
          <p:cNvSpPr/>
          <p:nvPr/>
        </p:nvSpPr>
        <p:spPr>
          <a:xfrm>
            <a:off x="6205439" y="5101945"/>
            <a:ext cx="5292921" cy="2"/>
          </a:xfrm>
          <a:prstGeom prst="line">
            <a:avLst/>
          </a:prstGeom>
          <a:ln w="25400">
            <a:solidFill>
              <a:schemeClr val="accent2"/>
            </a:solidFill>
          </a:ln>
        </p:spPr>
        <p:txBody>
          <a:bodyPr lIns="45718" tIns="45718" rIns="45718" bIns="45718"/>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96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967"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972" name="Grupo"/>
          <p:cNvGrpSpPr/>
          <p:nvPr/>
        </p:nvGrpSpPr>
        <p:grpSpPr>
          <a:xfrm>
            <a:off x="502727" y="1074737"/>
            <a:ext cx="2859680" cy="1"/>
            <a:chOff x="0" y="0"/>
            <a:chExt cx="2859679" cy="0"/>
          </a:xfrm>
        </p:grpSpPr>
        <p:sp>
          <p:nvSpPr>
            <p:cNvPr id="1968"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69"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70"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71"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977" name="Grupo"/>
          <p:cNvGrpSpPr/>
          <p:nvPr/>
        </p:nvGrpSpPr>
        <p:grpSpPr>
          <a:xfrm>
            <a:off x="502727" y="1211421"/>
            <a:ext cx="1893164" cy="1"/>
            <a:chOff x="0" y="0"/>
            <a:chExt cx="1893162" cy="0"/>
          </a:xfrm>
        </p:grpSpPr>
        <p:sp>
          <p:nvSpPr>
            <p:cNvPr id="1973"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74"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75"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76"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978"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13</a:t>
            </a:fld>
            <a:endParaRPr/>
          </a:p>
        </p:txBody>
      </p:sp>
      <p:sp>
        <p:nvSpPr>
          <p:cNvPr id="1979"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98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98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98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985" name="Grupo"/>
          <p:cNvGrpSpPr/>
          <p:nvPr/>
        </p:nvGrpSpPr>
        <p:grpSpPr>
          <a:xfrm>
            <a:off x="10489108" y="429086"/>
            <a:ext cx="622000" cy="625298"/>
            <a:chOff x="1" y="3"/>
            <a:chExt cx="621999" cy="625296"/>
          </a:xfrm>
        </p:grpSpPr>
        <p:sp>
          <p:nvSpPr>
            <p:cNvPr id="1983"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1984"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1986"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1987" name="pasted-image.pdf" descr="pasted-image.pdf"/>
          <p:cNvPicPr>
            <a:picLocks noChangeAspect="1"/>
          </p:cNvPicPr>
          <p:nvPr/>
        </p:nvPicPr>
        <p:blipFill>
          <a:blip r:embed="rId2"/>
          <a:stretch>
            <a:fillRect/>
          </a:stretch>
        </p:blipFill>
        <p:spPr>
          <a:xfrm>
            <a:off x="10634088" y="553516"/>
            <a:ext cx="376416" cy="376415"/>
          </a:xfrm>
          <a:prstGeom prst="rect">
            <a:avLst/>
          </a:prstGeom>
          <a:ln w="12700">
            <a:miter lim="400000"/>
          </a:ln>
        </p:spPr>
      </p:pic>
      <p:sp>
        <p:nvSpPr>
          <p:cNvPr id="1988"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variables</a:t>
            </a:r>
          </a:p>
        </p:txBody>
      </p:sp>
      <p:sp>
        <p:nvSpPr>
          <p:cNvPr id="1989" name="Shape 4117"/>
          <p:cNvSpPr/>
          <p:nvPr/>
        </p:nvSpPr>
        <p:spPr>
          <a:xfrm>
            <a:off x="653116" y="2558545"/>
            <a:ext cx="4426519" cy="126224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Hemos establecido tres grados de composición que dependen de la cantidad y complejidad de contenido.</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1</a:t>
            </a:r>
            <a:r>
              <a:rPr b="1">
                <a:latin typeface="+mn-lt"/>
                <a:ea typeface="+mn-ea"/>
                <a:cs typeface="+mn-cs"/>
                <a:sym typeface="Ubuntu"/>
              </a:rPr>
              <a:t>: </a:t>
            </a:r>
            <a:r>
              <a:rPr>
                <a:latin typeface="Ubuntu Light"/>
                <a:ea typeface="Ubuntu Light"/>
                <a:cs typeface="Ubuntu Light"/>
                <a:sym typeface="Ubuntu Light"/>
              </a:rPr>
              <a:t>Pocos datos y simples.</a:t>
            </a:r>
          </a:p>
        </p:txBody>
      </p:sp>
      <p:sp>
        <p:nvSpPr>
          <p:cNvPr id="1990" name="Grupo"/>
          <p:cNvSpPr/>
          <p:nvPr/>
        </p:nvSpPr>
        <p:spPr>
          <a:xfrm>
            <a:off x="6903104" y="1995466"/>
            <a:ext cx="2355674" cy="1324456"/>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1991" name="Línea"/>
          <p:cNvSpPr/>
          <p:nvPr/>
        </p:nvSpPr>
        <p:spPr>
          <a:xfrm flipV="1">
            <a:off x="6902285" y="1991691"/>
            <a:ext cx="2355910" cy="1318069"/>
          </a:xfrm>
          <a:prstGeom prst="line">
            <a:avLst/>
          </a:prstGeom>
          <a:ln w="12700">
            <a:solidFill>
              <a:srgbClr val="666666"/>
            </a:solidFill>
            <a:miter lim="400000"/>
          </a:ln>
        </p:spPr>
        <p:txBody>
          <a:bodyPr lIns="45718" tIns="45718" rIns="45718" bIns="45718"/>
          <a:lstStyle/>
          <a:p>
            <a:endParaRPr/>
          </a:p>
        </p:txBody>
      </p:sp>
      <p:sp>
        <p:nvSpPr>
          <p:cNvPr id="1992" name="Línea"/>
          <p:cNvSpPr/>
          <p:nvPr/>
        </p:nvSpPr>
        <p:spPr>
          <a:xfrm flipH="1" flipV="1">
            <a:off x="6902285" y="2001654"/>
            <a:ext cx="2355911" cy="1318068"/>
          </a:xfrm>
          <a:prstGeom prst="line">
            <a:avLst/>
          </a:prstGeom>
          <a:ln w="12700">
            <a:solidFill>
              <a:srgbClr val="666666"/>
            </a:solidFill>
            <a:miter lim="400000"/>
          </a:ln>
        </p:spPr>
        <p:txBody>
          <a:bodyPr lIns="45718" tIns="45718" rIns="45718" bIns="45718"/>
          <a:lstStyle/>
          <a:p>
            <a:endParaRPr/>
          </a:p>
        </p:txBody>
      </p:sp>
      <p:sp>
        <p:nvSpPr>
          <p:cNvPr id="1993" name="Círculo"/>
          <p:cNvSpPr/>
          <p:nvPr/>
        </p:nvSpPr>
        <p:spPr>
          <a:xfrm>
            <a:off x="10055352" y="2278846"/>
            <a:ext cx="763681" cy="76368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994" name="Línea"/>
          <p:cNvSpPr/>
          <p:nvPr/>
        </p:nvSpPr>
        <p:spPr>
          <a:xfrm>
            <a:off x="10219445" y="2660686"/>
            <a:ext cx="435495" cy="3"/>
          </a:xfrm>
          <a:prstGeom prst="line">
            <a:avLst/>
          </a:prstGeom>
          <a:ln w="76200">
            <a:solidFill>
              <a:srgbClr val="FFFFFF"/>
            </a:solidFill>
            <a:miter lim="400000"/>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99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997"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2002" name="Grupo"/>
          <p:cNvGrpSpPr/>
          <p:nvPr/>
        </p:nvGrpSpPr>
        <p:grpSpPr>
          <a:xfrm>
            <a:off x="502727" y="1074737"/>
            <a:ext cx="2859680" cy="1"/>
            <a:chOff x="0" y="0"/>
            <a:chExt cx="2859679" cy="0"/>
          </a:xfrm>
        </p:grpSpPr>
        <p:sp>
          <p:nvSpPr>
            <p:cNvPr id="1998"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999"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00"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01"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007" name="Grupo"/>
          <p:cNvGrpSpPr/>
          <p:nvPr/>
        </p:nvGrpSpPr>
        <p:grpSpPr>
          <a:xfrm>
            <a:off x="502727" y="1211421"/>
            <a:ext cx="1893164" cy="1"/>
            <a:chOff x="0" y="0"/>
            <a:chExt cx="1893162" cy="0"/>
          </a:xfrm>
        </p:grpSpPr>
        <p:sp>
          <p:nvSpPr>
            <p:cNvPr id="2003"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04"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05"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06"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008"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14</a:t>
            </a:fld>
            <a:endParaRPr/>
          </a:p>
        </p:txBody>
      </p:sp>
      <p:sp>
        <p:nvSpPr>
          <p:cNvPr id="2009"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01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01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01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015" name="Grupo"/>
          <p:cNvGrpSpPr/>
          <p:nvPr/>
        </p:nvGrpSpPr>
        <p:grpSpPr>
          <a:xfrm>
            <a:off x="10489108" y="429086"/>
            <a:ext cx="622000" cy="625298"/>
            <a:chOff x="1" y="3"/>
            <a:chExt cx="621999" cy="625296"/>
          </a:xfrm>
        </p:grpSpPr>
        <p:sp>
          <p:nvSpPr>
            <p:cNvPr id="2013"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2014"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016"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017" name="pasted-image.pdf" descr="pasted-image.pdf"/>
          <p:cNvPicPr>
            <a:picLocks noChangeAspect="1"/>
          </p:cNvPicPr>
          <p:nvPr/>
        </p:nvPicPr>
        <p:blipFill>
          <a:blip r:embed="rId2"/>
          <a:stretch>
            <a:fillRect/>
          </a:stretch>
        </p:blipFill>
        <p:spPr>
          <a:xfrm>
            <a:off x="10634088" y="553516"/>
            <a:ext cx="376416" cy="376415"/>
          </a:xfrm>
          <a:prstGeom prst="rect">
            <a:avLst/>
          </a:prstGeom>
          <a:ln w="12700">
            <a:miter lim="400000"/>
          </a:ln>
        </p:spPr>
      </p:pic>
      <p:sp>
        <p:nvSpPr>
          <p:cNvPr id="2018" name="Grupo"/>
          <p:cNvSpPr/>
          <p:nvPr/>
        </p:nvSpPr>
        <p:spPr>
          <a:xfrm>
            <a:off x="6903104" y="1995466"/>
            <a:ext cx="2355674" cy="1324456"/>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019" name="Línea"/>
          <p:cNvSpPr/>
          <p:nvPr/>
        </p:nvSpPr>
        <p:spPr>
          <a:xfrm flipV="1">
            <a:off x="6902285" y="1991691"/>
            <a:ext cx="2355910" cy="1318069"/>
          </a:xfrm>
          <a:prstGeom prst="line">
            <a:avLst/>
          </a:prstGeom>
          <a:ln w="12700">
            <a:solidFill>
              <a:srgbClr val="666666"/>
            </a:solidFill>
            <a:miter lim="400000"/>
          </a:ln>
        </p:spPr>
        <p:txBody>
          <a:bodyPr lIns="45718" tIns="45718" rIns="45718" bIns="45718"/>
          <a:lstStyle/>
          <a:p>
            <a:endParaRPr/>
          </a:p>
        </p:txBody>
      </p:sp>
      <p:sp>
        <p:nvSpPr>
          <p:cNvPr id="2020" name="Línea"/>
          <p:cNvSpPr/>
          <p:nvPr/>
        </p:nvSpPr>
        <p:spPr>
          <a:xfrm flipH="1" flipV="1">
            <a:off x="6902285" y="2001654"/>
            <a:ext cx="2355911" cy="1318068"/>
          </a:xfrm>
          <a:prstGeom prst="line">
            <a:avLst/>
          </a:prstGeom>
          <a:ln w="12700">
            <a:solidFill>
              <a:srgbClr val="666666"/>
            </a:solidFill>
            <a:miter lim="400000"/>
          </a:ln>
        </p:spPr>
        <p:txBody>
          <a:bodyPr lIns="45718" tIns="45718" rIns="45718" bIns="45718"/>
          <a:lstStyle/>
          <a:p>
            <a:endParaRPr/>
          </a:p>
        </p:txBody>
      </p:sp>
      <p:sp>
        <p:nvSpPr>
          <p:cNvPr id="2021" name="Círculo"/>
          <p:cNvSpPr/>
          <p:nvPr/>
        </p:nvSpPr>
        <p:spPr>
          <a:xfrm>
            <a:off x="10055352" y="2278846"/>
            <a:ext cx="763681" cy="76368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022" name="Línea"/>
          <p:cNvSpPr/>
          <p:nvPr/>
        </p:nvSpPr>
        <p:spPr>
          <a:xfrm>
            <a:off x="10219445" y="2660686"/>
            <a:ext cx="435495" cy="3"/>
          </a:xfrm>
          <a:prstGeom prst="line">
            <a:avLst/>
          </a:prstGeom>
          <a:ln w="76200">
            <a:solidFill>
              <a:srgbClr val="FFFFFF"/>
            </a:solidFill>
            <a:miter lim="400000"/>
          </a:ln>
        </p:spPr>
        <p:txBody>
          <a:bodyPr lIns="45718" tIns="45718" rIns="45718" bIns="45718"/>
          <a:lstStyle/>
          <a:p>
            <a:endParaRPr/>
          </a:p>
        </p:txBody>
      </p:sp>
      <p:sp>
        <p:nvSpPr>
          <p:cNvPr id="2023"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variables</a:t>
            </a:r>
          </a:p>
        </p:txBody>
      </p:sp>
      <p:sp>
        <p:nvSpPr>
          <p:cNvPr id="2024" name="Shape 4117"/>
          <p:cNvSpPr/>
          <p:nvPr/>
        </p:nvSpPr>
        <p:spPr>
          <a:xfrm>
            <a:off x="653116" y="2558544"/>
            <a:ext cx="4426519" cy="1893706"/>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Hemos establecido tres grados de composición que dependen de la cantidad y complejidad de contenido.</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1</a:t>
            </a:r>
            <a:r>
              <a:rPr b="1">
                <a:latin typeface="+mn-lt"/>
                <a:ea typeface="+mn-ea"/>
                <a:cs typeface="+mn-cs"/>
                <a:sym typeface="Ubuntu"/>
              </a:rPr>
              <a:t>: </a:t>
            </a:r>
            <a:r>
              <a:rPr>
                <a:latin typeface="Ubuntu Light"/>
                <a:ea typeface="Ubuntu Light"/>
                <a:cs typeface="Ubuntu Light"/>
                <a:sym typeface="Ubuntu Light"/>
              </a:rPr>
              <a:t>Pocos datos y simples.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2: </a:t>
            </a:r>
            <a:r>
              <a:rPr>
                <a:latin typeface="Ubuntu Light"/>
                <a:ea typeface="Ubuntu Light"/>
                <a:cs typeface="Ubuntu Light"/>
                <a:sym typeface="Ubuntu Light"/>
              </a:rPr>
              <a:t>cantidad y complejidad intermedia</a:t>
            </a:r>
          </a:p>
        </p:txBody>
      </p:sp>
      <p:sp>
        <p:nvSpPr>
          <p:cNvPr id="2025" name="Rectángulo"/>
          <p:cNvSpPr/>
          <p:nvPr/>
        </p:nvSpPr>
        <p:spPr>
          <a:xfrm>
            <a:off x="6903104" y="3427960"/>
            <a:ext cx="2355674" cy="1324457"/>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026" name="Línea"/>
          <p:cNvSpPr/>
          <p:nvPr/>
        </p:nvSpPr>
        <p:spPr>
          <a:xfrm flipV="1">
            <a:off x="6902987" y="3431154"/>
            <a:ext cx="1152216" cy="1318069"/>
          </a:xfrm>
          <a:prstGeom prst="line">
            <a:avLst/>
          </a:prstGeom>
          <a:ln w="12700">
            <a:solidFill>
              <a:srgbClr val="666666"/>
            </a:solidFill>
            <a:miter lim="400000"/>
          </a:ln>
        </p:spPr>
        <p:txBody>
          <a:bodyPr lIns="45718" tIns="45718" rIns="45718" bIns="45718"/>
          <a:lstStyle/>
          <a:p>
            <a:endParaRPr/>
          </a:p>
        </p:txBody>
      </p:sp>
      <p:sp>
        <p:nvSpPr>
          <p:cNvPr id="2027" name="Línea"/>
          <p:cNvSpPr/>
          <p:nvPr/>
        </p:nvSpPr>
        <p:spPr>
          <a:xfrm flipH="1" flipV="1">
            <a:off x="6912949" y="3431154"/>
            <a:ext cx="1152217" cy="1318069"/>
          </a:xfrm>
          <a:prstGeom prst="line">
            <a:avLst/>
          </a:prstGeom>
          <a:ln w="12700">
            <a:solidFill>
              <a:srgbClr val="666666"/>
            </a:solidFill>
            <a:miter lim="400000"/>
          </a:ln>
        </p:spPr>
        <p:txBody>
          <a:bodyPr lIns="45718" tIns="45718" rIns="45718" bIns="45718"/>
          <a:lstStyle/>
          <a:p>
            <a:endParaRPr/>
          </a:p>
        </p:txBody>
      </p:sp>
      <p:sp>
        <p:nvSpPr>
          <p:cNvPr id="2028" name="Línea"/>
          <p:cNvSpPr/>
          <p:nvPr/>
        </p:nvSpPr>
        <p:spPr>
          <a:xfrm flipV="1">
            <a:off x="8078543" y="3431154"/>
            <a:ext cx="1152217" cy="1318069"/>
          </a:xfrm>
          <a:prstGeom prst="line">
            <a:avLst/>
          </a:prstGeom>
          <a:ln w="12700">
            <a:solidFill>
              <a:srgbClr val="666666"/>
            </a:solidFill>
            <a:miter lim="400000"/>
          </a:ln>
        </p:spPr>
        <p:txBody>
          <a:bodyPr lIns="45718" tIns="45718" rIns="45718" bIns="45718"/>
          <a:lstStyle/>
          <a:p>
            <a:endParaRPr/>
          </a:p>
        </p:txBody>
      </p:sp>
      <p:sp>
        <p:nvSpPr>
          <p:cNvPr id="2029" name="Línea"/>
          <p:cNvSpPr/>
          <p:nvPr/>
        </p:nvSpPr>
        <p:spPr>
          <a:xfrm flipH="1" flipV="1">
            <a:off x="8088506" y="3431154"/>
            <a:ext cx="1152217" cy="1318069"/>
          </a:xfrm>
          <a:prstGeom prst="line">
            <a:avLst/>
          </a:prstGeom>
          <a:ln w="12700">
            <a:solidFill>
              <a:srgbClr val="666666"/>
            </a:solidFill>
            <a:miter lim="400000"/>
          </a:ln>
        </p:spPr>
        <p:txBody>
          <a:bodyPr lIns="45718" tIns="45718" rIns="45718" bIns="45718"/>
          <a:lstStyle/>
          <a:p>
            <a:endParaRPr/>
          </a:p>
        </p:txBody>
      </p:sp>
      <p:sp>
        <p:nvSpPr>
          <p:cNvPr id="2030" name="Línea"/>
          <p:cNvSpPr/>
          <p:nvPr/>
        </p:nvSpPr>
        <p:spPr>
          <a:xfrm flipV="1">
            <a:off x="8080940" y="3426173"/>
            <a:ext cx="2" cy="1323049"/>
          </a:xfrm>
          <a:prstGeom prst="line">
            <a:avLst/>
          </a:prstGeom>
          <a:ln w="12700">
            <a:solidFill>
              <a:srgbClr val="666666"/>
            </a:solidFill>
            <a:miter lim="400000"/>
          </a:ln>
        </p:spPr>
        <p:txBody>
          <a:bodyPr lIns="45718" tIns="45718" rIns="45718" bIns="45718"/>
          <a:lstStyle/>
          <a:p>
            <a:endParaRPr/>
          </a:p>
        </p:txBody>
      </p:sp>
      <p:sp>
        <p:nvSpPr>
          <p:cNvPr id="2031" name="Círculo"/>
          <p:cNvSpPr/>
          <p:nvPr/>
        </p:nvSpPr>
        <p:spPr>
          <a:xfrm>
            <a:off x="10694792" y="3837216"/>
            <a:ext cx="500963" cy="50096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032" name="Línea"/>
          <p:cNvSpPr/>
          <p:nvPr/>
        </p:nvSpPr>
        <p:spPr>
          <a:xfrm>
            <a:off x="10244352" y="4087695"/>
            <a:ext cx="435494" cy="3"/>
          </a:xfrm>
          <a:prstGeom prst="line">
            <a:avLst/>
          </a:prstGeom>
          <a:ln w="25400">
            <a:solidFill>
              <a:srgbClr val="666666"/>
            </a:solidFill>
            <a:miter lim="400000"/>
            <a:headEnd type="triangle"/>
            <a:tailEnd type="triangle"/>
          </a:ln>
        </p:spPr>
        <p:txBody>
          <a:bodyPr lIns="45718" tIns="45718" rIns="45718" bIns="45718"/>
          <a:lstStyle/>
          <a:p>
            <a:endParaRPr/>
          </a:p>
        </p:txBody>
      </p:sp>
      <p:sp>
        <p:nvSpPr>
          <p:cNvPr id="2033" name="Línea"/>
          <p:cNvSpPr/>
          <p:nvPr/>
        </p:nvSpPr>
        <p:spPr>
          <a:xfrm>
            <a:off x="9665068" y="4026084"/>
            <a:ext cx="435494" cy="2"/>
          </a:xfrm>
          <a:prstGeom prst="line">
            <a:avLst/>
          </a:prstGeom>
          <a:ln w="50800">
            <a:solidFill>
              <a:srgbClr val="666666"/>
            </a:solidFill>
            <a:miter lim="400000"/>
          </a:ln>
        </p:spPr>
        <p:txBody>
          <a:bodyPr lIns="45718" tIns="45718" rIns="45718" bIns="45718"/>
          <a:lstStyle/>
          <a:p>
            <a:endParaRPr/>
          </a:p>
        </p:txBody>
      </p:sp>
      <p:sp>
        <p:nvSpPr>
          <p:cNvPr id="2034" name="Línea"/>
          <p:cNvSpPr/>
          <p:nvPr/>
        </p:nvSpPr>
        <p:spPr>
          <a:xfrm>
            <a:off x="9665068" y="4154289"/>
            <a:ext cx="435494" cy="3"/>
          </a:xfrm>
          <a:prstGeom prst="line">
            <a:avLst/>
          </a:prstGeom>
          <a:ln w="50800">
            <a:solidFill>
              <a:srgbClr val="666666"/>
            </a:solidFill>
            <a:miter lim="400000"/>
          </a:ln>
        </p:spPr>
        <p:txBody>
          <a:bodyPr lIns="45718" tIns="45718" rIns="45718" bIns="45718"/>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03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037"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2042" name="Grupo"/>
          <p:cNvGrpSpPr/>
          <p:nvPr/>
        </p:nvGrpSpPr>
        <p:grpSpPr>
          <a:xfrm>
            <a:off x="502727" y="1074737"/>
            <a:ext cx="2859680" cy="1"/>
            <a:chOff x="0" y="0"/>
            <a:chExt cx="2859679" cy="0"/>
          </a:xfrm>
        </p:grpSpPr>
        <p:sp>
          <p:nvSpPr>
            <p:cNvPr id="2038"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39"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40"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41"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047" name="Grupo"/>
          <p:cNvGrpSpPr/>
          <p:nvPr/>
        </p:nvGrpSpPr>
        <p:grpSpPr>
          <a:xfrm>
            <a:off x="502727" y="1211421"/>
            <a:ext cx="1893164" cy="1"/>
            <a:chOff x="0" y="0"/>
            <a:chExt cx="1893162" cy="0"/>
          </a:xfrm>
        </p:grpSpPr>
        <p:sp>
          <p:nvSpPr>
            <p:cNvPr id="2043"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44"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45"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046"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048"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15</a:t>
            </a:fld>
            <a:endParaRPr/>
          </a:p>
        </p:txBody>
      </p:sp>
      <p:sp>
        <p:nvSpPr>
          <p:cNvPr id="2049"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05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05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05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055" name="Grupo"/>
          <p:cNvGrpSpPr/>
          <p:nvPr/>
        </p:nvGrpSpPr>
        <p:grpSpPr>
          <a:xfrm>
            <a:off x="10489108" y="429086"/>
            <a:ext cx="622000" cy="625298"/>
            <a:chOff x="1" y="3"/>
            <a:chExt cx="621999" cy="625296"/>
          </a:xfrm>
        </p:grpSpPr>
        <p:sp>
          <p:nvSpPr>
            <p:cNvPr id="2053"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2054"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056"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057" name="pasted-image.pdf" descr="pasted-image.pdf"/>
          <p:cNvPicPr>
            <a:picLocks noChangeAspect="1"/>
          </p:cNvPicPr>
          <p:nvPr/>
        </p:nvPicPr>
        <p:blipFill>
          <a:blip r:embed="rId2"/>
          <a:stretch>
            <a:fillRect/>
          </a:stretch>
        </p:blipFill>
        <p:spPr>
          <a:xfrm>
            <a:off x="10634088" y="553516"/>
            <a:ext cx="376416" cy="376415"/>
          </a:xfrm>
          <a:prstGeom prst="rect">
            <a:avLst/>
          </a:prstGeom>
          <a:ln w="12700">
            <a:miter lim="400000"/>
          </a:ln>
        </p:spPr>
      </p:pic>
      <p:sp>
        <p:nvSpPr>
          <p:cNvPr id="2058" name="Grupo"/>
          <p:cNvSpPr/>
          <p:nvPr/>
        </p:nvSpPr>
        <p:spPr>
          <a:xfrm>
            <a:off x="6903104" y="1995466"/>
            <a:ext cx="2355674" cy="1324456"/>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059" name="Línea"/>
          <p:cNvSpPr/>
          <p:nvPr/>
        </p:nvSpPr>
        <p:spPr>
          <a:xfrm flipV="1">
            <a:off x="6902285" y="1991691"/>
            <a:ext cx="2355910" cy="1318069"/>
          </a:xfrm>
          <a:prstGeom prst="line">
            <a:avLst/>
          </a:prstGeom>
          <a:ln w="12700">
            <a:solidFill>
              <a:srgbClr val="666666"/>
            </a:solidFill>
            <a:miter lim="400000"/>
          </a:ln>
        </p:spPr>
        <p:txBody>
          <a:bodyPr lIns="45718" tIns="45718" rIns="45718" bIns="45718"/>
          <a:lstStyle/>
          <a:p>
            <a:endParaRPr/>
          </a:p>
        </p:txBody>
      </p:sp>
      <p:sp>
        <p:nvSpPr>
          <p:cNvPr id="2060" name="Línea"/>
          <p:cNvSpPr/>
          <p:nvPr/>
        </p:nvSpPr>
        <p:spPr>
          <a:xfrm flipH="1" flipV="1">
            <a:off x="6902285" y="2001654"/>
            <a:ext cx="2355911" cy="1318068"/>
          </a:xfrm>
          <a:prstGeom prst="line">
            <a:avLst/>
          </a:prstGeom>
          <a:ln w="12700">
            <a:solidFill>
              <a:srgbClr val="666666"/>
            </a:solidFill>
            <a:miter lim="400000"/>
          </a:ln>
        </p:spPr>
        <p:txBody>
          <a:bodyPr lIns="45718" tIns="45718" rIns="45718" bIns="45718"/>
          <a:lstStyle/>
          <a:p>
            <a:endParaRPr/>
          </a:p>
        </p:txBody>
      </p:sp>
      <p:sp>
        <p:nvSpPr>
          <p:cNvPr id="2061" name="Círculo"/>
          <p:cNvSpPr/>
          <p:nvPr/>
        </p:nvSpPr>
        <p:spPr>
          <a:xfrm>
            <a:off x="10055352" y="2278846"/>
            <a:ext cx="763681" cy="76368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062" name="Línea"/>
          <p:cNvSpPr/>
          <p:nvPr/>
        </p:nvSpPr>
        <p:spPr>
          <a:xfrm>
            <a:off x="10219445" y="2660686"/>
            <a:ext cx="435495" cy="3"/>
          </a:xfrm>
          <a:prstGeom prst="line">
            <a:avLst/>
          </a:prstGeom>
          <a:ln w="76200">
            <a:solidFill>
              <a:srgbClr val="FFFFFF"/>
            </a:solidFill>
            <a:miter lim="400000"/>
          </a:ln>
        </p:spPr>
        <p:txBody>
          <a:bodyPr lIns="45718" tIns="45718" rIns="45718" bIns="45718"/>
          <a:lstStyle/>
          <a:p>
            <a:endParaRPr/>
          </a:p>
        </p:txBody>
      </p:sp>
      <p:sp>
        <p:nvSpPr>
          <p:cNvPr id="2063" name="Rectángulo"/>
          <p:cNvSpPr/>
          <p:nvPr/>
        </p:nvSpPr>
        <p:spPr>
          <a:xfrm>
            <a:off x="6903104" y="3427960"/>
            <a:ext cx="2355674" cy="1324457"/>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064" name="Línea"/>
          <p:cNvSpPr/>
          <p:nvPr/>
        </p:nvSpPr>
        <p:spPr>
          <a:xfrm flipV="1">
            <a:off x="6902987" y="3431154"/>
            <a:ext cx="1152216" cy="1318069"/>
          </a:xfrm>
          <a:prstGeom prst="line">
            <a:avLst/>
          </a:prstGeom>
          <a:ln w="12700">
            <a:solidFill>
              <a:srgbClr val="666666"/>
            </a:solidFill>
            <a:miter lim="400000"/>
          </a:ln>
        </p:spPr>
        <p:txBody>
          <a:bodyPr lIns="45718" tIns="45718" rIns="45718" bIns="45718"/>
          <a:lstStyle/>
          <a:p>
            <a:endParaRPr/>
          </a:p>
        </p:txBody>
      </p:sp>
      <p:sp>
        <p:nvSpPr>
          <p:cNvPr id="2065" name="Línea"/>
          <p:cNvSpPr/>
          <p:nvPr/>
        </p:nvSpPr>
        <p:spPr>
          <a:xfrm flipH="1" flipV="1">
            <a:off x="6912949" y="3431154"/>
            <a:ext cx="1152217" cy="1318069"/>
          </a:xfrm>
          <a:prstGeom prst="line">
            <a:avLst/>
          </a:prstGeom>
          <a:ln w="12700">
            <a:solidFill>
              <a:srgbClr val="666666"/>
            </a:solidFill>
            <a:miter lim="400000"/>
          </a:ln>
        </p:spPr>
        <p:txBody>
          <a:bodyPr lIns="45718" tIns="45718" rIns="45718" bIns="45718"/>
          <a:lstStyle/>
          <a:p>
            <a:endParaRPr/>
          </a:p>
        </p:txBody>
      </p:sp>
      <p:sp>
        <p:nvSpPr>
          <p:cNvPr id="2066" name="Línea"/>
          <p:cNvSpPr/>
          <p:nvPr/>
        </p:nvSpPr>
        <p:spPr>
          <a:xfrm flipV="1">
            <a:off x="8078543" y="3431154"/>
            <a:ext cx="1152217" cy="1318069"/>
          </a:xfrm>
          <a:prstGeom prst="line">
            <a:avLst/>
          </a:prstGeom>
          <a:ln w="12700">
            <a:solidFill>
              <a:srgbClr val="666666"/>
            </a:solidFill>
            <a:miter lim="400000"/>
          </a:ln>
        </p:spPr>
        <p:txBody>
          <a:bodyPr lIns="45718" tIns="45718" rIns="45718" bIns="45718"/>
          <a:lstStyle/>
          <a:p>
            <a:endParaRPr/>
          </a:p>
        </p:txBody>
      </p:sp>
      <p:sp>
        <p:nvSpPr>
          <p:cNvPr id="2067" name="Línea"/>
          <p:cNvSpPr/>
          <p:nvPr/>
        </p:nvSpPr>
        <p:spPr>
          <a:xfrm flipH="1" flipV="1">
            <a:off x="8088506" y="3431154"/>
            <a:ext cx="1152217" cy="1318069"/>
          </a:xfrm>
          <a:prstGeom prst="line">
            <a:avLst/>
          </a:prstGeom>
          <a:ln w="12700">
            <a:solidFill>
              <a:srgbClr val="666666"/>
            </a:solidFill>
            <a:miter lim="400000"/>
          </a:ln>
        </p:spPr>
        <p:txBody>
          <a:bodyPr lIns="45718" tIns="45718" rIns="45718" bIns="45718"/>
          <a:lstStyle/>
          <a:p>
            <a:endParaRPr/>
          </a:p>
        </p:txBody>
      </p:sp>
      <p:sp>
        <p:nvSpPr>
          <p:cNvPr id="2068" name="Línea"/>
          <p:cNvSpPr/>
          <p:nvPr/>
        </p:nvSpPr>
        <p:spPr>
          <a:xfrm flipV="1">
            <a:off x="8080940" y="3426173"/>
            <a:ext cx="2" cy="1323049"/>
          </a:xfrm>
          <a:prstGeom prst="line">
            <a:avLst/>
          </a:prstGeom>
          <a:ln w="12700">
            <a:solidFill>
              <a:srgbClr val="666666"/>
            </a:solidFill>
            <a:miter lim="400000"/>
          </a:ln>
        </p:spPr>
        <p:txBody>
          <a:bodyPr lIns="45718" tIns="45718" rIns="45718" bIns="45718"/>
          <a:lstStyle/>
          <a:p>
            <a:endParaRPr/>
          </a:p>
        </p:txBody>
      </p:sp>
      <p:sp>
        <p:nvSpPr>
          <p:cNvPr id="2069" name="Círculo"/>
          <p:cNvSpPr/>
          <p:nvPr/>
        </p:nvSpPr>
        <p:spPr>
          <a:xfrm>
            <a:off x="10694792" y="3837216"/>
            <a:ext cx="500963" cy="50096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070" name="Línea"/>
          <p:cNvSpPr/>
          <p:nvPr/>
        </p:nvSpPr>
        <p:spPr>
          <a:xfrm>
            <a:off x="10244352" y="4087695"/>
            <a:ext cx="435494" cy="3"/>
          </a:xfrm>
          <a:prstGeom prst="line">
            <a:avLst/>
          </a:prstGeom>
          <a:ln w="25400">
            <a:solidFill>
              <a:srgbClr val="666666"/>
            </a:solidFill>
            <a:miter lim="400000"/>
            <a:headEnd type="triangle"/>
            <a:tailEnd type="triangle"/>
          </a:ln>
        </p:spPr>
        <p:txBody>
          <a:bodyPr lIns="45718" tIns="45718" rIns="45718" bIns="45718"/>
          <a:lstStyle/>
          <a:p>
            <a:endParaRPr/>
          </a:p>
        </p:txBody>
      </p:sp>
      <p:sp>
        <p:nvSpPr>
          <p:cNvPr id="2071" name="Línea"/>
          <p:cNvSpPr/>
          <p:nvPr/>
        </p:nvSpPr>
        <p:spPr>
          <a:xfrm>
            <a:off x="9665068" y="4026084"/>
            <a:ext cx="435494" cy="2"/>
          </a:xfrm>
          <a:prstGeom prst="line">
            <a:avLst/>
          </a:prstGeom>
          <a:ln w="50800">
            <a:solidFill>
              <a:srgbClr val="666666"/>
            </a:solidFill>
            <a:miter lim="400000"/>
          </a:ln>
        </p:spPr>
        <p:txBody>
          <a:bodyPr lIns="45718" tIns="45718" rIns="45718" bIns="45718"/>
          <a:lstStyle/>
          <a:p>
            <a:endParaRPr/>
          </a:p>
        </p:txBody>
      </p:sp>
      <p:sp>
        <p:nvSpPr>
          <p:cNvPr id="2072" name="Línea"/>
          <p:cNvSpPr/>
          <p:nvPr/>
        </p:nvSpPr>
        <p:spPr>
          <a:xfrm>
            <a:off x="9665068" y="4154289"/>
            <a:ext cx="435494" cy="3"/>
          </a:xfrm>
          <a:prstGeom prst="line">
            <a:avLst/>
          </a:prstGeom>
          <a:ln w="50800">
            <a:solidFill>
              <a:srgbClr val="666666"/>
            </a:solidFill>
            <a:miter lim="400000"/>
          </a:ln>
        </p:spPr>
        <p:txBody>
          <a:bodyPr lIns="45718" tIns="45718" rIns="45718" bIns="45718"/>
          <a:lstStyle/>
          <a:p>
            <a:endParaRPr/>
          </a:p>
        </p:txBody>
      </p:sp>
      <p:sp>
        <p:nvSpPr>
          <p:cNvPr id="2073"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variables</a:t>
            </a:r>
          </a:p>
        </p:txBody>
      </p:sp>
      <p:sp>
        <p:nvSpPr>
          <p:cNvPr id="2074" name="Shape 4117"/>
          <p:cNvSpPr/>
          <p:nvPr/>
        </p:nvSpPr>
        <p:spPr>
          <a:xfrm>
            <a:off x="653116" y="2558545"/>
            <a:ext cx="4426519" cy="229452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Hemos establecido tres grados de composición que dependen de la cantidad y complejidad de contenido.</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1</a:t>
            </a:r>
            <a:r>
              <a:rPr b="1">
                <a:latin typeface="+mn-lt"/>
                <a:ea typeface="+mn-ea"/>
                <a:cs typeface="+mn-cs"/>
                <a:sym typeface="Ubuntu"/>
              </a:rPr>
              <a:t>: </a:t>
            </a:r>
            <a:r>
              <a:rPr>
                <a:latin typeface="Ubuntu Light"/>
                <a:ea typeface="Ubuntu Light"/>
                <a:cs typeface="Ubuntu Light"/>
                <a:sym typeface="Ubuntu Light"/>
              </a:rPr>
              <a:t>Pocos datos y simples.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2: </a:t>
            </a:r>
            <a:r>
              <a:rPr>
                <a:latin typeface="Ubuntu Light"/>
                <a:ea typeface="Ubuntu Light"/>
                <a:cs typeface="Ubuntu Light"/>
                <a:sym typeface="Ubuntu Light"/>
              </a:rPr>
              <a:t>cantidad y complejidad intermedia</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3: </a:t>
            </a:r>
            <a:r>
              <a:rPr>
                <a:latin typeface="Ubuntu Light"/>
                <a:ea typeface="Ubuntu Light"/>
                <a:cs typeface="Ubuntu Light"/>
                <a:sym typeface="Ubuntu Light"/>
              </a:rPr>
              <a:t>Muchos datos y complejos</a:t>
            </a:r>
          </a:p>
        </p:txBody>
      </p:sp>
      <p:sp>
        <p:nvSpPr>
          <p:cNvPr id="2075" name="Rectángulo"/>
          <p:cNvSpPr/>
          <p:nvPr/>
        </p:nvSpPr>
        <p:spPr>
          <a:xfrm>
            <a:off x="6898478" y="4837438"/>
            <a:ext cx="2355674" cy="1324457"/>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076" name="Línea"/>
          <p:cNvSpPr/>
          <p:nvPr/>
        </p:nvSpPr>
        <p:spPr>
          <a:xfrm flipV="1">
            <a:off x="7672838" y="4833294"/>
            <a:ext cx="3" cy="1323050"/>
          </a:xfrm>
          <a:prstGeom prst="line">
            <a:avLst/>
          </a:prstGeom>
          <a:ln w="12700">
            <a:solidFill>
              <a:srgbClr val="666666"/>
            </a:solidFill>
            <a:miter lim="400000"/>
          </a:ln>
        </p:spPr>
        <p:txBody>
          <a:bodyPr lIns="45718" tIns="45718" rIns="45718" bIns="45718"/>
          <a:lstStyle/>
          <a:p>
            <a:endParaRPr/>
          </a:p>
        </p:txBody>
      </p:sp>
      <p:sp>
        <p:nvSpPr>
          <p:cNvPr id="2077" name="Línea"/>
          <p:cNvSpPr/>
          <p:nvPr/>
        </p:nvSpPr>
        <p:spPr>
          <a:xfrm flipV="1">
            <a:off x="8469827" y="4833294"/>
            <a:ext cx="2" cy="1323050"/>
          </a:xfrm>
          <a:prstGeom prst="line">
            <a:avLst/>
          </a:prstGeom>
          <a:ln w="12700">
            <a:solidFill>
              <a:srgbClr val="666666"/>
            </a:solidFill>
            <a:miter lim="400000"/>
          </a:ln>
        </p:spPr>
        <p:txBody>
          <a:bodyPr lIns="45718" tIns="45718" rIns="45718" bIns="45718"/>
          <a:lstStyle/>
          <a:p>
            <a:endParaRPr/>
          </a:p>
        </p:txBody>
      </p:sp>
      <p:sp>
        <p:nvSpPr>
          <p:cNvPr id="2078" name="Línea"/>
          <p:cNvSpPr/>
          <p:nvPr/>
        </p:nvSpPr>
        <p:spPr>
          <a:xfrm flipH="1" flipV="1">
            <a:off x="6908323" y="4846535"/>
            <a:ext cx="765808" cy="1296568"/>
          </a:xfrm>
          <a:prstGeom prst="line">
            <a:avLst/>
          </a:prstGeom>
          <a:ln w="12700">
            <a:solidFill>
              <a:srgbClr val="666666"/>
            </a:solidFill>
            <a:miter lim="400000"/>
          </a:ln>
        </p:spPr>
        <p:txBody>
          <a:bodyPr lIns="45718" tIns="45718" rIns="45718" bIns="45718"/>
          <a:lstStyle/>
          <a:p>
            <a:endParaRPr/>
          </a:p>
        </p:txBody>
      </p:sp>
      <p:sp>
        <p:nvSpPr>
          <p:cNvPr id="2079" name="Línea"/>
          <p:cNvSpPr/>
          <p:nvPr/>
        </p:nvSpPr>
        <p:spPr>
          <a:xfrm flipV="1">
            <a:off x="6898360" y="4851515"/>
            <a:ext cx="765809" cy="1296568"/>
          </a:xfrm>
          <a:prstGeom prst="line">
            <a:avLst/>
          </a:prstGeom>
          <a:ln w="12700">
            <a:solidFill>
              <a:srgbClr val="666666"/>
            </a:solidFill>
            <a:miter lim="400000"/>
          </a:ln>
        </p:spPr>
        <p:txBody>
          <a:bodyPr lIns="45718" tIns="45718" rIns="45718" bIns="45718"/>
          <a:lstStyle/>
          <a:p>
            <a:endParaRPr/>
          </a:p>
        </p:txBody>
      </p:sp>
      <p:sp>
        <p:nvSpPr>
          <p:cNvPr id="2080" name="Línea"/>
          <p:cNvSpPr/>
          <p:nvPr/>
        </p:nvSpPr>
        <p:spPr>
          <a:xfrm flipH="1" flipV="1">
            <a:off x="7698391" y="4846535"/>
            <a:ext cx="765809" cy="1296568"/>
          </a:xfrm>
          <a:prstGeom prst="line">
            <a:avLst/>
          </a:prstGeom>
          <a:ln w="12700">
            <a:solidFill>
              <a:srgbClr val="666666"/>
            </a:solidFill>
            <a:miter lim="400000"/>
          </a:ln>
        </p:spPr>
        <p:txBody>
          <a:bodyPr lIns="45718" tIns="45718" rIns="45718" bIns="45718"/>
          <a:lstStyle/>
          <a:p>
            <a:endParaRPr/>
          </a:p>
        </p:txBody>
      </p:sp>
      <p:sp>
        <p:nvSpPr>
          <p:cNvPr id="2081" name="Línea"/>
          <p:cNvSpPr/>
          <p:nvPr/>
        </p:nvSpPr>
        <p:spPr>
          <a:xfrm flipV="1">
            <a:off x="7688429" y="4851515"/>
            <a:ext cx="765808" cy="1296568"/>
          </a:xfrm>
          <a:prstGeom prst="line">
            <a:avLst/>
          </a:prstGeom>
          <a:ln w="12700">
            <a:solidFill>
              <a:srgbClr val="666666"/>
            </a:solidFill>
            <a:miter lim="400000"/>
          </a:ln>
        </p:spPr>
        <p:txBody>
          <a:bodyPr lIns="45718" tIns="45718" rIns="45718" bIns="45718"/>
          <a:lstStyle/>
          <a:p>
            <a:endParaRPr/>
          </a:p>
        </p:txBody>
      </p:sp>
      <p:sp>
        <p:nvSpPr>
          <p:cNvPr id="2082" name="Línea"/>
          <p:cNvSpPr/>
          <p:nvPr/>
        </p:nvSpPr>
        <p:spPr>
          <a:xfrm flipH="1" flipV="1">
            <a:off x="8497257" y="4846535"/>
            <a:ext cx="765808" cy="1296568"/>
          </a:xfrm>
          <a:prstGeom prst="line">
            <a:avLst/>
          </a:prstGeom>
          <a:ln w="12700">
            <a:solidFill>
              <a:srgbClr val="666666"/>
            </a:solidFill>
            <a:miter lim="400000"/>
          </a:ln>
        </p:spPr>
        <p:txBody>
          <a:bodyPr lIns="45718" tIns="45718" rIns="45718" bIns="45718"/>
          <a:lstStyle/>
          <a:p>
            <a:endParaRPr/>
          </a:p>
        </p:txBody>
      </p:sp>
      <p:sp>
        <p:nvSpPr>
          <p:cNvPr id="2083" name="Línea"/>
          <p:cNvSpPr/>
          <p:nvPr/>
        </p:nvSpPr>
        <p:spPr>
          <a:xfrm flipV="1">
            <a:off x="8487294" y="4851515"/>
            <a:ext cx="765808" cy="1296568"/>
          </a:xfrm>
          <a:prstGeom prst="line">
            <a:avLst/>
          </a:prstGeom>
          <a:ln w="12700">
            <a:solidFill>
              <a:srgbClr val="666666"/>
            </a:solidFill>
            <a:miter lim="400000"/>
          </a:ln>
        </p:spPr>
        <p:txBody>
          <a:bodyPr lIns="45718" tIns="45718" rIns="45718" bIns="45718"/>
          <a:lstStyle/>
          <a:p>
            <a:endParaRPr/>
          </a:p>
        </p:txBody>
      </p:sp>
      <p:sp>
        <p:nvSpPr>
          <p:cNvPr id="2084" name="Línea"/>
          <p:cNvSpPr/>
          <p:nvPr/>
        </p:nvSpPr>
        <p:spPr>
          <a:xfrm flipV="1">
            <a:off x="10218810" y="5118791"/>
            <a:ext cx="3" cy="722169"/>
          </a:xfrm>
          <a:prstGeom prst="line">
            <a:avLst/>
          </a:prstGeom>
          <a:ln w="12700">
            <a:solidFill>
              <a:srgbClr val="666666"/>
            </a:solidFill>
            <a:miter lim="400000"/>
          </a:ln>
        </p:spPr>
        <p:txBody>
          <a:bodyPr lIns="45718" tIns="45718" rIns="45718" bIns="45718"/>
          <a:lstStyle/>
          <a:p>
            <a:endParaRPr/>
          </a:p>
        </p:txBody>
      </p:sp>
      <p:sp>
        <p:nvSpPr>
          <p:cNvPr id="2085" name="Línea"/>
          <p:cNvSpPr/>
          <p:nvPr/>
        </p:nvSpPr>
        <p:spPr>
          <a:xfrm flipV="1">
            <a:off x="10539406" y="5138716"/>
            <a:ext cx="122164" cy="460728"/>
          </a:xfrm>
          <a:prstGeom prst="line">
            <a:avLst/>
          </a:prstGeom>
          <a:ln w="12700">
            <a:solidFill>
              <a:srgbClr val="666666"/>
            </a:solidFill>
            <a:miter lim="400000"/>
          </a:ln>
        </p:spPr>
        <p:txBody>
          <a:bodyPr lIns="45718" tIns="45718" rIns="45718" bIns="45718"/>
          <a:lstStyle/>
          <a:p>
            <a:endParaRPr/>
          </a:p>
        </p:txBody>
      </p:sp>
      <p:sp>
        <p:nvSpPr>
          <p:cNvPr id="2086" name="Línea"/>
          <p:cNvSpPr/>
          <p:nvPr/>
        </p:nvSpPr>
        <p:spPr>
          <a:xfrm flipV="1">
            <a:off x="11074775" y="5164647"/>
            <a:ext cx="2" cy="600385"/>
          </a:xfrm>
          <a:prstGeom prst="line">
            <a:avLst/>
          </a:prstGeom>
          <a:ln w="12700">
            <a:solidFill>
              <a:srgbClr val="666666"/>
            </a:solidFill>
            <a:miter lim="400000"/>
          </a:ln>
        </p:spPr>
        <p:txBody>
          <a:bodyPr lIns="45718" tIns="45718" rIns="45718" bIns="45718"/>
          <a:lstStyle/>
          <a:p>
            <a:endParaRPr/>
          </a:p>
        </p:txBody>
      </p:sp>
      <p:sp>
        <p:nvSpPr>
          <p:cNvPr id="2087" name="Línea"/>
          <p:cNvSpPr/>
          <p:nvPr/>
        </p:nvSpPr>
        <p:spPr>
          <a:xfrm flipH="1">
            <a:off x="10567578" y="5634573"/>
            <a:ext cx="500961" cy="3"/>
          </a:xfrm>
          <a:prstGeom prst="line">
            <a:avLst/>
          </a:prstGeom>
          <a:ln w="12700">
            <a:solidFill>
              <a:srgbClr val="666666"/>
            </a:solidFill>
            <a:miter lim="400000"/>
          </a:ln>
        </p:spPr>
        <p:txBody>
          <a:bodyPr lIns="45718" tIns="45718" rIns="45718" bIns="45718"/>
          <a:lstStyle/>
          <a:p>
            <a:endParaRPr/>
          </a:p>
        </p:txBody>
      </p:sp>
      <p:sp>
        <p:nvSpPr>
          <p:cNvPr id="2088" name="Línea"/>
          <p:cNvSpPr/>
          <p:nvPr/>
        </p:nvSpPr>
        <p:spPr>
          <a:xfrm flipH="1" flipV="1">
            <a:off x="10690167" y="5309844"/>
            <a:ext cx="429601" cy="301745"/>
          </a:xfrm>
          <a:prstGeom prst="line">
            <a:avLst/>
          </a:prstGeom>
          <a:ln w="12700">
            <a:solidFill>
              <a:srgbClr val="666666"/>
            </a:solidFill>
            <a:miter lim="400000"/>
          </a:ln>
        </p:spPr>
        <p:txBody>
          <a:bodyPr lIns="45718" tIns="45718" rIns="45718" bIns="45718"/>
          <a:lstStyle/>
          <a:p>
            <a:endParaRPr/>
          </a:p>
        </p:txBody>
      </p:sp>
      <p:sp>
        <p:nvSpPr>
          <p:cNvPr id="2089" name="Círculo"/>
          <p:cNvSpPr/>
          <p:nvPr/>
        </p:nvSpPr>
        <p:spPr>
          <a:xfrm>
            <a:off x="10499156" y="5062372"/>
            <a:ext cx="295275" cy="295275"/>
          </a:xfrm>
          <a:prstGeom prst="ellipse">
            <a:avLst/>
          </a:prstGeom>
          <a:solidFill>
            <a:schemeClr val="accent2"/>
          </a:solidFill>
          <a:ln w="12700">
            <a:miter lim="400000"/>
          </a:ln>
        </p:spPr>
        <p:txBody>
          <a:bodyPr lIns="45710" tIns="45710" rIns="45710" bIns="45710" anchor="ctr">
            <a:normAutofit fontScale="62500" lnSpcReduction="20000"/>
          </a:bodyPr>
          <a:lstStyle/>
          <a:p>
            <a:pPr algn="ctr" defTabSz="350837">
              <a:defRPr sz="1360">
                <a:solidFill>
                  <a:srgbClr val="FFFFFF"/>
                </a:solidFill>
                <a:latin typeface="Helvetica Light"/>
                <a:ea typeface="Helvetica Light"/>
                <a:cs typeface="Helvetica Light"/>
                <a:sym typeface="Helvetica Light"/>
              </a:defRPr>
            </a:pPr>
            <a:endParaRPr/>
          </a:p>
        </p:txBody>
      </p:sp>
      <p:sp>
        <p:nvSpPr>
          <p:cNvPr id="2090" name="Círculo"/>
          <p:cNvSpPr/>
          <p:nvPr/>
        </p:nvSpPr>
        <p:spPr>
          <a:xfrm>
            <a:off x="10927368" y="5500716"/>
            <a:ext cx="295275" cy="295275"/>
          </a:xfrm>
          <a:prstGeom prst="ellipse">
            <a:avLst/>
          </a:prstGeom>
          <a:solidFill>
            <a:schemeClr val="accent2"/>
          </a:solidFill>
          <a:ln w="12700">
            <a:miter lim="400000"/>
          </a:ln>
        </p:spPr>
        <p:txBody>
          <a:bodyPr lIns="45710" tIns="45710" rIns="45710" bIns="45710" anchor="ctr">
            <a:normAutofit fontScale="62500" lnSpcReduction="20000"/>
          </a:bodyPr>
          <a:lstStyle/>
          <a:p>
            <a:pPr algn="ctr" defTabSz="350837">
              <a:defRPr sz="1360">
                <a:solidFill>
                  <a:srgbClr val="FFFFFF"/>
                </a:solidFill>
                <a:latin typeface="Helvetica Light"/>
                <a:ea typeface="Helvetica Light"/>
                <a:cs typeface="Helvetica Light"/>
                <a:sym typeface="Helvetica Light"/>
              </a:defRPr>
            </a:pPr>
            <a:endParaRPr/>
          </a:p>
        </p:txBody>
      </p:sp>
      <p:sp>
        <p:nvSpPr>
          <p:cNvPr id="2091" name="Círculo"/>
          <p:cNvSpPr/>
          <p:nvPr/>
        </p:nvSpPr>
        <p:spPr>
          <a:xfrm>
            <a:off x="10399383" y="5500716"/>
            <a:ext cx="295275" cy="295275"/>
          </a:xfrm>
          <a:prstGeom prst="ellipse">
            <a:avLst/>
          </a:prstGeom>
          <a:solidFill>
            <a:schemeClr val="accent2"/>
          </a:solidFill>
          <a:ln w="12700">
            <a:miter lim="400000"/>
          </a:ln>
        </p:spPr>
        <p:txBody>
          <a:bodyPr lIns="45710" tIns="45710" rIns="45710" bIns="45710" anchor="ctr">
            <a:normAutofit fontScale="62500" lnSpcReduction="20000"/>
          </a:bodyPr>
          <a:lstStyle/>
          <a:p>
            <a:pPr algn="ctr" defTabSz="350837">
              <a:defRPr sz="1360">
                <a:solidFill>
                  <a:srgbClr val="FFFFFF"/>
                </a:solidFill>
                <a:latin typeface="Helvetica Light"/>
                <a:ea typeface="Helvetica Light"/>
                <a:cs typeface="Helvetica Light"/>
                <a:sym typeface="Helvetica Light"/>
              </a:defRPr>
            </a:pPr>
            <a:endParaRPr/>
          </a:p>
        </p:txBody>
      </p:sp>
      <p:sp>
        <p:nvSpPr>
          <p:cNvPr id="2092" name="Círculo"/>
          <p:cNvSpPr/>
          <p:nvPr/>
        </p:nvSpPr>
        <p:spPr>
          <a:xfrm>
            <a:off x="10993173" y="5128178"/>
            <a:ext cx="163665" cy="163665"/>
          </a:xfrm>
          <a:prstGeom prst="ellipse">
            <a:avLst/>
          </a:prstGeom>
          <a:solidFill>
            <a:schemeClr val="accent2"/>
          </a:solidFill>
          <a:ln w="12700">
            <a:miter lim="400000"/>
          </a:ln>
        </p:spPr>
        <p:txBody>
          <a:bodyPr lIns="45710" tIns="45710" rIns="45710" bIns="45710" anchor="ctr">
            <a:normAutofit fontScale="25000" lnSpcReduction="20000"/>
          </a:bodyPr>
          <a:lstStyle/>
          <a:p>
            <a:pPr algn="ctr" defTabSz="165100">
              <a:defRPr sz="640">
                <a:solidFill>
                  <a:srgbClr val="FFFFFF"/>
                </a:solidFill>
                <a:latin typeface="Helvetica Light"/>
                <a:ea typeface="Helvetica Light"/>
                <a:cs typeface="Helvetica Light"/>
                <a:sym typeface="Helvetica Light"/>
              </a:defRPr>
            </a:pPr>
            <a:endParaRPr/>
          </a:p>
        </p:txBody>
      </p:sp>
      <p:sp>
        <p:nvSpPr>
          <p:cNvPr id="2093" name="Línea"/>
          <p:cNvSpPr/>
          <p:nvPr/>
        </p:nvSpPr>
        <p:spPr>
          <a:xfrm>
            <a:off x="9660442" y="5351667"/>
            <a:ext cx="435495" cy="2"/>
          </a:xfrm>
          <a:prstGeom prst="line">
            <a:avLst/>
          </a:prstGeom>
          <a:ln w="25400">
            <a:solidFill>
              <a:srgbClr val="666666"/>
            </a:solidFill>
            <a:miter lim="400000"/>
          </a:ln>
        </p:spPr>
        <p:txBody>
          <a:bodyPr lIns="45718" tIns="45718" rIns="45718" bIns="45718"/>
          <a:lstStyle/>
          <a:p>
            <a:endParaRPr/>
          </a:p>
        </p:txBody>
      </p:sp>
      <p:sp>
        <p:nvSpPr>
          <p:cNvPr id="2094" name="Línea"/>
          <p:cNvSpPr/>
          <p:nvPr/>
        </p:nvSpPr>
        <p:spPr>
          <a:xfrm>
            <a:off x="9660442" y="5479874"/>
            <a:ext cx="435495" cy="3"/>
          </a:xfrm>
          <a:prstGeom prst="line">
            <a:avLst/>
          </a:prstGeom>
          <a:ln w="25400">
            <a:solidFill>
              <a:srgbClr val="666666"/>
            </a:solidFill>
            <a:miter lim="400000"/>
          </a:ln>
        </p:spPr>
        <p:txBody>
          <a:bodyPr lIns="45718" tIns="45718" rIns="45718" bIns="45718"/>
          <a:lstStyle/>
          <a:p>
            <a:endParaRPr/>
          </a:p>
        </p:txBody>
      </p:sp>
      <p:sp>
        <p:nvSpPr>
          <p:cNvPr id="2095" name="Línea"/>
          <p:cNvSpPr/>
          <p:nvPr/>
        </p:nvSpPr>
        <p:spPr>
          <a:xfrm>
            <a:off x="9660442" y="5603099"/>
            <a:ext cx="435495" cy="3"/>
          </a:xfrm>
          <a:prstGeom prst="line">
            <a:avLst/>
          </a:prstGeom>
          <a:ln w="25400">
            <a:solidFill>
              <a:srgbClr val="666666"/>
            </a:solidFill>
            <a:miter lim="400000"/>
          </a:ln>
        </p:spPr>
        <p:txBody>
          <a:bodyPr lIns="45718" tIns="45718" rIns="45718" bIns="45718"/>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097"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098"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2103" name="Grupo"/>
          <p:cNvGrpSpPr/>
          <p:nvPr/>
        </p:nvGrpSpPr>
        <p:grpSpPr>
          <a:xfrm>
            <a:off x="502727" y="1074737"/>
            <a:ext cx="2859680" cy="1"/>
            <a:chOff x="0" y="0"/>
            <a:chExt cx="2859679" cy="0"/>
          </a:xfrm>
        </p:grpSpPr>
        <p:sp>
          <p:nvSpPr>
            <p:cNvPr id="2099"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00"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01"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02"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108" name="Grupo"/>
          <p:cNvGrpSpPr/>
          <p:nvPr/>
        </p:nvGrpSpPr>
        <p:grpSpPr>
          <a:xfrm>
            <a:off x="502727" y="1211421"/>
            <a:ext cx="1893164" cy="1"/>
            <a:chOff x="0" y="0"/>
            <a:chExt cx="1893162" cy="0"/>
          </a:xfrm>
        </p:grpSpPr>
        <p:sp>
          <p:nvSpPr>
            <p:cNvPr id="2104"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05"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06"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07"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109"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16</a:t>
            </a:fld>
            <a:endParaRPr/>
          </a:p>
        </p:txBody>
      </p:sp>
      <p:sp>
        <p:nvSpPr>
          <p:cNvPr id="2110"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111"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112"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113"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116" name="Grupo"/>
          <p:cNvGrpSpPr/>
          <p:nvPr/>
        </p:nvGrpSpPr>
        <p:grpSpPr>
          <a:xfrm>
            <a:off x="10489108" y="429086"/>
            <a:ext cx="622000" cy="625298"/>
            <a:chOff x="1" y="3"/>
            <a:chExt cx="621999" cy="625296"/>
          </a:xfrm>
        </p:grpSpPr>
        <p:sp>
          <p:nvSpPr>
            <p:cNvPr id="2114"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2115"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117"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118" name="pasted-image.pdf" descr="pasted-image.pdf"/>
          <p:cNvPicPr>
            <a:picLocks noChangeAspect="1"/>
          </p:cNvPicPr>
          <p:nvPr/>
        </p:nvPicPr>
        <p:blipFill>
          <a:blip r:embed="rId2"/>
          <a:stretch>
            <a:fillRect/>
          </a:stretch>
        </p:blipFill>
        <p:spPr>
          <a:xfrm>
            <a:off x="10634088" y="553516"/>
            <a:ext cx="376416" cy="376415"/>
          </a:xfrm>
          <a:prstGeom prst="rect">
            <a:avLst/>
          </a:prstGeom>
          <a:ln w="12700">
            <a:miter lim="400000"/>
          </a:ln>
        </p:spPr>
      </p:pic>
      <p:sp>
        <p:nvSpPr>
          <p:cNvPr id="2119" name="Grupo"/>
          <p:cNvSpPr/>
          <p:nvPr/>
        </p:nvSpPr>
        <p:spPr>
          <a:xfrm>
            <a:off x="6903104" y="1995466"/>
            <a:ext cx="2355674" cy="1324456"/>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120" name="Línea"/>
          <p:cNvSpPr/>
          <p:nvPr/>
        </p:nvSpPr>
        <p:spPr>
          <a:xfrm flipV="1">
            <a:off x="6902285" y="1991691"/>
            <a:ext cx="2355910" cy="1318069"/>
          </a:xfrm>
          <a:prstGeom prst="line">
            <a:avLst/>
          </a:prstGeom>
          <a:ln w="12700">
            <a:solidFill>
              <a:srgbClr val="666666"/>
            </a:solidFill>
            <a:miter lim="400000"/>
          </a:ln>
        </p:spPr>
        <p:txBody>
          <a:bodyPr lIns="45718" tIns="45718" rIns="45718" bIns="45718"/>
          <a:lstStyle/>
          <a:p>
            <a:endParaRPr/>
          </a:p>
        </p:txBody>
      </p:sp>
      <p:sp>
        <p:nvSpPr>
          <p:cNvPr id="2121" name="Línea"/>
          <p:cNvSpPr/>
          <p:nvPr/>
        </p:nvSpPr>
        <p:spPr>
          <a:xfrm flipH="1" flipV="1">
            <a:off x="6902285" y="2001654"/>
            <a:ext cx="2355911" cy="1318068"/>
          </a:xfrm>
          <a:prstGeom prst="line">
            <a:avLst/>
          </a:prstGeom>
          <a:ln w="12700">
            <a:solidFill>
              <a:srgbClr val="666666"/>
            </a:solidFill>
            <a:miter lim="400000"/>
          </a:ln>
        </p:spPr>
        <p:txBody>
          <a:bodyPr lIns="45718" tIns="45718" rIns="45718" bIns="45718"/>
          <a:lstStyle/>
          <a:p>
            <a:endParaRPr/>
          </a:p>
        </p:txBody>
      </p:sp>
      <p:sp>
        <p:nvSpPr>
          <p:cNvPr id="2122" name="Círculo"/>
          <p:cNvSpPr/>
          <p:nvPr/>
        </p:nvSpPr>
        <p:spPr>
          <a:xfrm>
            <a:off x="10055352" y="2278846"/>
            <a:ext cx="763681" cy="76368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123" name="Línea"/>
          <p:cNvSpPr/>
          <p:nvPr/>
        </p:nvSpPr>
        <p:spPr>
          <a:xfrm>
            <a:off x="10219445" y="2660686"/>
            <a:ext cx="435495" cy="3"/>
          </a:xfrm>
          <a:prstGeom prst="line">
            <a:avLst/>
          </a:prstGeom>
          <a:ln w="76200">
            <a:solidFill>
              <a:srgbClr val="FFFFFF"/>
            </a:solidFill>
            <a:miter lim="400000"/>
          </a:ln>
        </p:spPr>
        <p:txBody>
          <a:bodyPr lIns="45718" tIns="45718" rIns="45718" bIns="45718"/>
          <a:lstStyle/>
          <a:p>
            <a:endParaRPr/>
          </a:p>
        </p:txBody>
      </p:sp>
      <p:sp>
        <p:nvSpPr>
          <p:cNvPr id="2124" name="Rectángulo"/>
          <p:cNvSpPr/>
          <p:nvPr/>
        </p:nvSpPr>
        <p:spPr>
          <a:xfrm>
            <a:off x="6903104" y="3427960"/>
            <a:ext cx="2355674" cy="1324457"/>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125" name="Línea"/>
          <p:cNvSpPr/>
          <p:nvPr/>
        </p:nvSpPr>
        <p:spPr>
          <a:xfrm flipV="1">
            <a:off x="6902987" y="3431154"/>
            <a:ext cx="1152216" cy="1318069"/>
          </a:xfrm>
          <a:prstGeom prst="line">
            <a:avLst/>
          </a:prstGeom>
          <a:ln w="12700">
            <a:solidFill>
              <a:srgbClr val="666666"/>
            </a:solidFill>
            <a:miter lim="400000"/>
          </a:ln>
        </p:spPr>
        <p:txBody>
          <a:bodyPr lIns="45718" tIns="45718" rIns="45718" bIns="45718"/>
          <a:lstStyle/>
          <a:p>
            <a:endParaRPr/>
          </a:p>
        </p:txBody>
      </p:sp>
      <p:sp>
        <p:nvSpPr>
          <p:cNvPr id="2126" name="Línea"/>
          <p:cNvSpPr/>
          <p:nvPr/>
        </p:nvSpPr>
        <p:spPr>
          <a:xfrm flipH="1" flipV="1">
            <a:off x="6912949" y="3431154"/>
            <a:ext cx="1152217" cy="1318069"/>
          </a:xfrm>
          <a:prstGeom prst="line">
            <a:avLst/>
          </a:prstGeom>
          <a:ln w="12700">
            <a:solidFill>
              <a:srgbClr val="666666"/>
            </a:solidFill>
            <a:miter lim="400000"/>
          </a:ln>
        </p:spPr>
        <p:txBody>
          <a:bodyPr lIns="45718" tIns="45718" rIns="45718" bIns="45718"/>
          <a:lstStyle/>
          <a:p>
            <a:endParaRPr/>
          </a:p>
        </p:txBody>
      </p:sp>
      <p:sp>
        <p:nvSpPr>
          <p:cNvPr id="2127" name="Línea"/>
          <p:cNvSpPr/>
          <p:nvPr/>
        </p:nvSpPr>
        <p:spPr>
          <a:xfrm flipV="1">
            <a:off x="8078543" y="3431154"/>
            <a:ext cx="1152217" cy="1318069"/>
          </a:xfrm>
          <a:prstGeom prst="line">
            <a:avLst/>
          </a:prstGeom>
          <a:ln w="12700">
            <a:solidFill>
              <a:srgbClr val="666666"/>
            </a:solidFill>
            <a:miter lim="400000"/>
          </a:ln>
        </p:spPr>
        <p:txBody>
          <a:bodyPr lIns="45718" tIns="45718" rIns="45718" bIns="45718"/>
          <a:lstStyle/>
          <a:p>
            <a:endParaRPr/>
          </a:p>
        </p:txBody>
      </p:sp>
      <p:sp>
        <p:nvSpPr>
          <p:cNvPr id="2128" name="Línea"/>
          <p:cNvSpPr/>
          <p:nvPr/>
        </p:nvSpPr>
        <p:spPr>
          <a:xfrm flipH="1" flipV="1">
            <a:off x="8088506" y="3431154"/>
            <a:ext cx="1152217" cy="1318069"/>
          </a:xfrm>
          <a:prstGeom prst="line">
            <a:avLst/>
          </a:prstGeom>
          <a:ln w="12700">
            <a:solidFill>
              <a:srgbClr val="666666"/>
            </a:solidFill>
            <a:miter lim="400000"/>
          </a:ln>
        </p:spPr>
        <p:txBody>
          <a:bodyPr lIns="45718" tIns="45718" rIns="45718" bIns="45718"/>
          <a:lstStyle/>
          <a:p>
            <a:endParaRPr/>
          </a:p>
        </p:txBody>
      </p:sp>
      <p:sp>
        <p:nvSpPr>
          <p:cNvPr id="2129" name="Línea"/>
          <p:cNvSpPr/>
          <p:nvPr/>
        </p:nvSpPr>
        <p:spPr>
          <a:xfrm flipV="1">
            <a:off x="8080940" y="3426173"/>
            <a:ext cx="2" cy="1323049"/>
          </a:xfrm>
          <a:prstGeom prst="line">
            <a:avLst/>
          </a:prstGeom>
          <a:ln w="12700">
            <a:solidFill>
              <a:srgbClr val="666666"/>
            </a:solidFill>
            <a:miter lim="400000"/>
          </a:ln>
        </p:spPr>
        <p:txBody>
          <a:bodyPr lIns="45718" tIns="45718" rIns="45718" bIns="45718"/>
          <a:lstStyle/>
          <a:p>
            <a:endParaRPr/>
          </a:p>
        </p:txBody>
      </p:sp>
      <p:sp>
        <p:nvSpPr>
          <p:cNvPr id="2130" name="Círculo"/>
          <p:cNvSpPr/>
          <p:nvPr/>
        </p:nvSpPr>
        <p:spPr>
          <a:xfrm>
            <a:off x="10694792" y="3837216"/>
            <a:ext cx="500963" cy="500961"/>
          </a:xfrm>
          <a:prstGeom prst="ellipse">
            <a:avLst/>
          </a:prstGeom>
          <a:solidFill>
            <a:schemeClr val="accent2"/>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131" name="Línea"/>
          <p:cNvSpPr/>
          <p:nvPr/>
        </p:nvSpPr>
        <p:spPr>
          <a:xfrm>
            <a:off x="10244352" y="4087695"/>
            <a:ext cx="435494" cy="3"/>
          </a:xfrm>
          <a:prstGeom prst="line">
            <a:avLst/>
          </a:prstGeom>
          <a:ln w="25400">
            <a:solidFill>
              <a:srgbClr val="666666"/>
            </a:solidFill>
            <a:miter lim="400000"/>
            <a:headEnd type="triangle"/>
            <a:tailEnd type="triangle"/>
          </a:ln>
        </p:spPr>
        <p:txBody>
          <a:bodyPr lIns="45718" tIns="45718" rIns="45718" bIns="45718"/>
          <a:lstStyle/>
          <a:p>
            <a:endParaRPr/>
          </a:p>
        </p:txBody>
      </p:sp>
      <p:sp>
        <p:nvSpPr>
          <p:cNvPr id="2132" name="Línea"/>
          <p:cNvSpPr/>
          <p:nvPr/>
        </p:nvSpPr>
        <p:spPr>
          <a:xfrm>
            <a:off x="9665068" y="4026084"/>
            <a:ext cx="435494" cy="2"/>
          </a:xfrm>
          <a:prstGeom prst="line">
            <a:avLst/>
          </a:prstGeom>
          <a:ln w="50800">
            <a:solidFill>
              <a:srgbClr val="666666"/>
            </a:solidFill>
            <a:miter lim="400000"/>
          </a:ln>
        </p:spPr>
        <p:txBody>
          <a:bodyPr lIns="45718" tIns="45718" rIns="45718" bIns="45718"/>
          <a:lstStyle/>
          <a:p>
            <a:endParaRPr/>
          </a:p>
        </p:txBody>
      </p:sp>
      <p:sp>
        <p:nvSpPr>
          <p:cNvPr id="2133" name="Línea"/>
          <p:cNvSpPr/>
          <p:nvPr/>
        </p:nvSpPr>
        <p:spPr>
          <a:xfrm>
            <a:off x="9665068" y="4154289"/>
            <a:ext cx="435494" cy="3"/>
          </a:xfrm>
          <a:prstGeom prst="line">
            <a:avLst/>
          </a:prstGeom>
          <a:ln w="50800">
            <a:solidFill>
              <a:srgbClr val="666666"/>
            </a:solidFill>
            <a:miter lim="400000"/>
          </a:ln>
        </p:spPr>
        <p:txBody>
          <a:bodyPr lIns="45718" tIns="45718" rIns="45718" bIns="45718"/>
          <a:lstStyle/>
          <a:p>
            <a:endParaRPr/>
          </a:p>
        </p:txBody>
      </p:sp>
      <p:sp>
        <p:nvSpPr>
          <p:cNvPr id="2134"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variables</a:t>
            </a:r>
          </a:p>
        </p:txBody>
      </p:sp>
      <p:sp>
        <p:nvSpPr>
          <p:cNvPr id="2135" name="Shape 4117"/>
          <p:cNvSpPr/>
          <p:nvPr/>
        </p:nvSpPr>
        <p:spPr>
          <a:xfrm>
            <a:off x="653116" y="2558545"/>
            <a:ext cx="4426519" cy="229452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Hemos establecido tres grados de composición que dependen de la cantidad y complejidad de contenido.</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1</a:t>
            </a:r>
            <a:r>
              <a:rPr b="1">
                <a:latin typeface="+mn-lt"/>
                <a:ea typeface="+mn-ea"/>
                <a:cs typeface="+mn-cs"/>
                <a:sym typeface="Ubuntu"/>
              </a:rPr>
              <a:t>: </a:t>
            </a:r>
            <a:r>
              <a:rPr>
                <a:latin typeface="Ubuntu Light"/>
                <a:ea typeface="Ubuntu Light"/>
                <a:cs typeface="Ubuntu Light"/>
                <a:sym typeface="Ubuntu Light"/>
              </a:rPr>
              <a:t>Pocos datos y simples.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2: </a:t>
            </a:r>
            <a:r>
              <a:rPr>
                <a:latin typeface="Ubuntu Light"/>
                <a:ea typeface="Ubuntu Light"/>
                <a:cs typeface="Ubuntu Light"/>
                <a:sym typeface="Ubuntu Light"/>
              </a:rPr>
              <a:t>cantidad y complejidad intermedia</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Composición de 3: </a:t>
            </a:r>
            <a:r>
              <a:rPr>
                <a:latin typeface="Ubuntu Light"/>
                <a:ea typeface="Ubuntu Light"/>
                <a:cs typeface="Ubuntu Light"/>
                <a:sym typeface="Ubuntu Light"/>
              </a:rPr>
              <a:t>Muchos datos y complejos</a:t>
            </a:r>
          </a:p>
        </p:txBody>
      </p:sp>
      <p:sp>
        <p:nvSpPr>
          <p:cNvPr id="2136" name="Rectángulo"/>
          <p:cNvSpPr/>
          <p:nvPr/>
        </p:nvSpPr>
        <p:spPr>
          <a:xfrm>
            <a:off x="6898478" y="4837438"/>
            <a:ext cx="2355674" cy="1324457"/>
          </a:xfrm>
          <a:prstGeom prst="rect">
            <a:avLst/>
          </a:prstGeom>
          <a:solidFill>
            <a:srgbClr val="FFFFFF"/>
          </a:solidFill>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2137" name="Línea"/>
          <p:cNvSpPr/>
          <p:nvPr/>
        </p:nvSpPr>
        <p:spPr>
          <a:xfrm flipV="1">
            <a:off x="7672838" y="4833294"/>
            <a:ext cx="3" cy="1323050"/>
          </a:xfrm>
          <a:prstGeom prst="line">
            <a:avLst/>
          </a:prstGeom>
          <a:ln w="12700">
            <a:solidFill>
              <a:srgbClr val="666666"/>
            </a:solidFill>
            <a:miter lim="400000"/>
          </a:ln>
        </p:spPr>
        <p:txBody>
          <a:bodyPr lIns="45718" tIns="45718" rIns="45718" bIns="45718"/>
          <a:lstStyle/>
          <a:p>
            <a:endParaRPr/>
          </a:p>
        </p:txBody>
      </p:sp>
      <p:sp>
        <p:nvSpPr>
          <p:cNvPr id="2138" name="Línea"/>
          <p:cNvSpPr/>
          <p:nvPr/>
        </p:nvSpPr>
        <p:spPr>
          <a:xfrm flipV="1">
            <a:off x="8469827" y="4833294"/>
            <a:ext cx="2" cy="1323050"/>
          </a:xfrm>
          <a:prstGeom prst="line">
            <a:avLst/>
          </a:prstGeom>
          <a:ln w="12700">
            <a:solidFill>
              <a:srgbClr val="666666"/>
            </a:solidFill>
            <a:miter lim="400000"/>
          </a:ln>
        </p:spPr>
        <p:txBody>
          <a:bodyPr lIns="45718" tIns="45718" rIns="45718" bIns="45718"/>
          <a:lstStyle/>
          <a:p>
            <a:endParaRPr/>
          </a:p>
        </p:txBody>
      </p:sp>
      <p:sp>
        <p:nvSpPr>
          <p:cNvPr id="2139" name="Línea"/>
          <p:cNvSpPr/>
          <p:nvPr/>
        </p:nvSpPr>
        <p:spPr>
          <a:xfrm flipH="1" flipV="1">
            <a:off x="6908323" y="4846535"/>
            <a:ext cx="765808" cy="1296568"/>
          </a:xfrm>
          <a:prstGeom prst="line">
            <a:avLst/>
          </a:prstGeom>
          <a:ln w="12700">
            <a:solidFill>
              <a:srgbClr val="666666"/>
            </a:solidFill>
            <a:miter lim="400000"/>
          </a:ln>
        </p:spPr>
        <p:txBody>
          <a:bodyPr lIns="45718" tIns="45718" rIns="45718" bIns="45718"/>
          <a:lstStyle/>
          <a:p>
            <a:endParaRPr/>
          </a:p>
        </p:txBody>
      </p:sp>
      <p:sp>
        <p:nvSpPr>
          <p:cNvPr id="2140" name="Línea"/>
          <p:cNvSpPr/>
          <p:nvPr/>
        </p:nvSpPr>
        <p:spPr>
          <a:xfrm flipV="1">
            <a:off x="6898360" y="4851515"/>
            <a:ext cx="765809" cy="1296568"/>
          </a:xfrm>
          <a:prstGeom prst="line">
            <a:avLst/>
          </a:prstGeom>
          <a:ln w="12700">
            <a:solidFill>
              <a:srgbClr val="666666"/>
            </a:solidFill>
            <a:miter lim="400000"/>
          </a:ln>
        </p:spPr>
        <p:txBody>
          <a:bodyPr lIns="45718" tIns="45718" rIns="45718" bIns="45718"/>
          <a:lstStyle/>
          <a:p>
            <a:endParaRPr/>
          </a:p>
        </p:txBody>
      </p:sp>
      <p:sp>
        <p:nvSpPr>
          <p:cNvPr id="2141" name="Línea"/>
          <p:cNvSpPr/>
          <p:nvPr/>
        </p:nvSpPr>
        <p:spPr>
          <a:xfrm flipH="1" flipV="1">
            <a:off x="7698391" y="4846535"/>
            <a:ext cx="765809" cy="1296568"/>
          </a:xfrm>
          <a:prstGeom prst="line">
            <a:avLst/>
          </a:prstGeom>
          <a:ln w="12700">
            <a:solidFill>
              <a:srgbClr val="666666"/>
            </a:solidFill>
            <a:miter lim="400000"/>
          </a:ln>
        </p:spPr>
        <p:txBody>
          <a:bodyPr lIns="45718" tIns="45718" rIns="45718" bIns="45718"/>
          <a:lstStyle/>
          <a:p>
            <a:endParaRPr/>
          </a:p>
        </p:txBody>
      </p:sp>
      <p:sp>
        <p:nvSpPr>
          <p:cNvPr id="2142" name="Línea"/>
          <p:cNvSpPr/>
          <p:nvPr/>
        </p:nvSpPr>
        <p:spPr>
          <a:xfrm flipV="1">
            <a:off x="7688429" y="4851515"/>
            <a:ext cx="765808" cy="1296568"/>
          </a:xfrm>
          <a:prstGeom prst="line">
            <a:avLst/>
          </a:prstGeom>
          <a:ln w="12700">
            <a:solidFill>
              <a:srgbClr val="666666"/>
            </a:solidFill>
            <a:miter lim="400000"/>
          </a:ln>
        </p:spPr>
        <p:txBody>
          <a:bodyPr lIns="45718" tIns="45718" rIns="45718" bIns="45718"/>
          <a:lstStyle/>
          <a:p>
            <a:endParaRPr/>
          </a:p>
        </p:txBody>
      </p:sp>
      <p:sp>
        <p:nvSpPr>
          <p:cNvPr id="2143" name="Línea"/>
          <p:cNvSpPr/>
          <p:nvPr/>
        </p:nvSpPr>
        <p:spPr>
          <a:xfrm flipH="1" flipV="1">
            <a:off x="8497257" y="4846535"/>
            <a:ext cx="765808" cy="1296568"/>
          </a:xfrm>
          <a:prstGeom prst="line">
            <a:avLst/>
          </a:prstGeom>
          <a:ln w="12700">
            <a:solidFill>
              <a:srgbClr val="666666"/>
            </a:solidFill>
            <a:miter lim="400000"/>
          </a:ln>
        </p:spPr>
        <p:txBody>
          <a:bodyPr lIns="45718" tIns="45718" rIns="45718" bIns="45718"/>
          <a:lstStyle/>
          <a:p>
            <a:endParaRPr/>
          </a:p>
        </p:txBody>
      </p:sp>
      <p:sp>
        <p:nvSpPr>
          <p:cNvPr id="2144" name="Línea"/>
          <p:cNvSpPr/>
          <p:nvPr/>
        </p:nvSpPr>
        <p:spPr>
          <a:xfrm flipV="1">
            <a:off x="8487294" y="4851515"/>
            <a:ext cx="765808" cy="1296568"/>
          </a:xfrm>
          <a:prstGeom prst="line">
            <a:avLst/>
          </a:prstGeom>
          <a:ln w="12700">
            <a:solidFill>
              <a:srgbClr val="666666"/>
            </a:solidFill>
            <a:miter lim="400000"/>
          </a:ln>
        </p:spPr>
        <p:txBody>
          <a:bodyPr lIns="45718" tIns="45718" rIns="45718" bIns="45718"/>
          <a:lstStyle/>
          <a:p>
            <a:endParaRPr/>
          </a:p>
        </p:txBody>
      </p:sp>
      <p:sp>
        <p:nvSpPr>
          <p:cNvPr id="2145" name="Línea"/>
          <p:cNvSpPr/>
          <p:nvPr/>
        </p:nvSpPr>
        <p:spPr>
          <a:xfrm flipV="1">
            <a:off x="10218810" y="5118791"/>
            <a:ext cx="3" cy="722169"/>
          </a:xfrm>
          <a:prstGeom prst="line">
            <a:avLst/>
          </a:prstGeom>
          <a:ln w="12700">
            <a:solidFill>
              <a:srgbClr val="666666"/>
            </a:solidFill>
            <a:miter lim="400000"/>
          </a:ln>
        </p:spPr>
        <p:txBody>
          <a:bodyPr lIns="45718" tIns="45718" rIns="45718" bIns="45718"/>
          <a:lstStyle/>
          <a:p>
            <a:endParaRPr/>
          </a:p>
        </p:txBody>
      </p:sp>
      <p:sp>
        <p:nvSpPr>
          <p:cNvPr id="2146" name="Línea"/>
          <p:cNvSpPr/>
          <p:nvPr/>
        </p:nvSpPr>
        <p:spPr>
          <a:xfrm flipV="1">
            <a:off x="10539406" y="5138716"/>
            <a:ext cx="122164" cy="460728"/>
          </a:xfrm>
          <a:prstGeom prst="line">
            <a:avLst/>
          </a:prstGeom>
          <a:ln w="12700">
            <a:solidFill>
              <a:srgbClr val="666666"/>
            </a:solidFill>
            <a:miter lim="400000"/>
          </a:ln>
        </p:spPr>
        <p:txBody>
          <a:bodyPr lIns="45718" tIns="45718" rIns="45718" bIns="45718"/>
          <a:lstStyle/>
          <a:p>
            <a:endParaRPr/>
          </a:p>
        </p:txBody>
      </p:sp>
      <p:sp>
        <p:nvSpPr>
          <p:cNvPr id="2147" name="Línea"/>
          <p:cNvSpPr/>
          <p:nvPr/>
        </p:nvSpPr>
        <p:spPr>
          <a:xfrm flipV="1">
            <a:off x="11074775" y="5164647"/>
            <a:ext cx="2" cy="600385"/>
          </a:xfrm>
          <a:prstGeom prst="line">
            <a:avLst/>
          </a:prstGeom>
          <a:ln w="12700">
            <a:solidFill>
              <a:srgbClr val="666666"/>
            </a:solidFill>
            <a:miter lim="400000"/>
          </a:ln>
        </p:spPr>
        <p:txBody>
          <a:bodyPr lIns="45718" tIns="45718" rIns="45718" bIns="45718"/>
          <a:lstStyle/>
          <a:p>
            <a:endParaRPr/>
          </a:p>
        </p:txBody>
      </p:sp>
      <p:sp>
        <p:nvSpPr>
          <p:cNvPr id="2148" name="Línea"/>
          <p:cNvSpPr/>
          <p:nvPr/>
        </p:nvSpPr>
        <p:spPr>
          <a:xfrm flipH="1">
            <a:off x="10567578" y="5634573"/>
            <a:ext cx="500961" cy="3"/>
          </a:xfrm>
          <a:prstGeom prst="line">
            <a:avLst/>
          </a:prstGeom>
          <a:ln w="12700">
            <a:solidFill>
              <a:srgbClr val="666666"/>
            </a:solidFill>
            <a:miter lim="400000"/>
          </a:ln>
        </p:spPr>
        <p:txBody>
          <a:bodyPr lIns="45718" tIns="45718" rIns="45718" bIns="45718"/>
          <a:lstStyle/>
          <a:p>
            <a:endParaRPr/>
          </a:p>
        </p:txBody>
      </p:sp>
      <p:sp>
        <p:nvSpPr>
          <p:cNvPr id="2149" name="Línea"/>
          <p:cNvSpPr/>
          <p:nvPr/>
        </p:nvSpPr>
        <p:spPr>
          <a:xfrm flipH="1" flipV="1">
            <a:off x="10690167" y="5309844"/>
            <a:ext cx="429601" cy="301745"/>
          </a:xfrm>
          <a:prstGeom prst="line">
            <a:avLst/>
          </a:prstGeom>
          <a:ln w="12700">
            <a:solidFill>
              <a:srgbClr val="666666"/>
            </a:solidFill>
            <a:miter lim="400000"/>
          </a:ln>
        </p:spPr>
        <p:txBody>
          <a:bodyPr lIns="45718" tIns="45718" rIns="45718" bIns="45718"/>
          <a:lstStyle/>
          <a:p>
            <a:endParaRPr/>
          </a:p>
        </p:txBody>
      </p:sp>
      <p:sp>
        <p:nvSpPr>
          <p:cNvPr id="2150" name="Círculo"/>
          <p:cNvSpPr/>
          <p:nvPr/>
        </p:nvSpPr>
        <p:spPr>
          <a:xfrm>
            <a:off x="10499156" y="5062372"/>
            <a:ext cx="295275" cy="295275"/>
          </a:xfrm>
          <a:prstGeom prst="ellipse">
            <a:avLst/>
          </a:prstGeom>
          <a:solidFill>
            <a:schemeClr val="accent2"/>
          </a:solidFill>
          <a:ln w="12700">
            <a:miter lim="400000"/>
          </a:ln>
        </p:spPr>
        <p:txBody>
          <a:bodyPr lIns="45710" tIns="45710" rIns="45710" bIns="45710" anchor="ctr">
            <a:normAutofit fontScale="62500" lnSpcReduction="20000"/>
          </a:bodyPr>
          <a:lstStyle/>
          <a:p>
            <a:pPr algn="ctr" defTabSz="350837">
              <a:defRPr sz="1360">
                <a:solidFill>
                  <a:srgbClr val="FFFFFF"/>
                </a:solidFill>
                <a:latin typeface="Helvetica Light"/>
                <a:ea typeface="Helvetica Light"/>
                <a:cs typeface="Helvetica Light"/>
                <a:sym typeface="Helvetica Light"/>
              </a:defRPr>
            </a:pPr>
            <a:endParaRPr/>
          </a:p>
        </p:txBody>
      </p:sp>
      <p:sp>
        <p:nvSpPr>
          <p:cNvPr id="2151" name="Círculo"/>
          <p:cNvSpPr/>
          <p:nvPr/>
        </p:nvSpPr>
        <p:spPr>
          <a:xfrm>
            <a:off x="10927368" y="5500716"/>
            <a:ext cx="295275" cy="295275"/>
          </a:xfrm>
          <a:prstGeom prst="ellipse">
            <a:avLst/>
          </a:prstGeom>
          <a:solidFill>
            <a:schemeClr val="accent2"/>
          </a:solidFill>
          <a:ln w="12700">
            <a:miter lim="400000"/>
          </a:ln>
        </p:spPr>
        <p:txBody>
          <a:bodyPr lIns="45710" tIns="45710" rIns="45710" bIns="45710" anchor="ctr">
            <a:normAutofit fontScale="62500" lnSpcReduction="20000"/>
          </a:bodyPr>
          <a:lstStyle/>
          <a:p>
            <a:pPr algn="ctr" defTabSz="350837">
              <a:defRPr sz="1360">
                <a:solidFill>
                  <a:srgbClr val="FFFFFF"/>
                </a:solidFill>
                <a:latin typeface="Helvetica Light"/>
                <a:ea typeface="Helvetica Light"/>
                <a:cs typeface="Helvetica Light"/>
                <a:sym typeface="Helvetica Light"/>
              </a:defRPr>
            </a:pPr>
            <a:endParaRPr/>
          </a:p>
        </p:txBody>
      </p:sp>
      <p:sp>
        <p:nvSpPr>
          <p:cNvPr id="2152" name="Círculo"/>
          <p:cNvSpPr/>
          <p:nvPr/>
        </p:nvSpPr>
        <p:spPr>
          <a:xfrm>
            <a:off x="10399383" y="5500716"/>
            <a:ext cx="295275" cy="295275"/>
          </a:xfrm>
          <a:prstGeom prst="ellipse">
            <a:avLst/>
          </a:prstGeom>
          <a:solidFill>
            <a:schemeClr val="accent2"/>
          </a:solidFill>
          <a:ln w="12700">
            <a:miter lim="400000"/>
          </a:ln>
        </p:spPr>
        <p:txBody>
          <a:bodyPr lIns="45710" tIns="45710" rIns="45710" bIns="45710" anchor="ctr">
            <a:normAutofit fontScale="62500" lnSpcReduction="20000"/>
          </a:bodyPr>
          <a:lstStyle/>
          <a:p>
            <a:pPr algn="ctr" defTabSz="350837">
              <a:defRPr sz="1360">
                <a:solidFill>
                  <a:srgbClr val="FFFFFF"/>
                </a:solidFill>
                <a:latin typeface="Helvetica Light"/>
                <a:ea typeface="Helvetica Light"/>
                <a:cs typeface="Helvetica Light"/>
                <a:sym typeface="Helvetica Light"/>
              </a:defRPr>
            </a:pPr>
            <a:endParaRPr/>
          </a:p>
        </p:txBody>
      </p:sp>
      <p:sp>
        <p:nvSpPr>
          <p:cNvPr id="2153" name="Círculo"/>
          <p:cNvSpPr/>
          <p:nvPr/>
        </p:nvSpPr>
        <p:spPr>
          <a:xfrm>
            <a:off x="10993173" y="5128178"/>
            <a:ext cx="163665" cy="163665"/>
          </a:xfrm>
          <a:prstGeom prst="ellipse">
            <a:avLst/>
          </a:prstGeom>
          <a:solidFill>
            <a:schemeClr val="accent2"/>
          </a:solidFill>
          <a:ln w="12700">
            <a:miter lim="400000"/>
          </a:ln>
        </p:spPr>
        <p:txBody>
          <a:bodyPr lIns="45710" tIns="45710" rIns="45710" bIns="45710" anchor="ctr">
            <a:normAutofit fontScale="25000" lnSpcReduction="20000"/>
          </a:bodyPr>
          <a:lstStyle/>
          <a:p>
            <a:pPr algn="ctr" defTabSz="165100">
              <a:defRPr sz="640">
                <a:solidFill>
                  <a:srgbClr val="FFFFFF"/>
                </a:solidFill>
                <a:latin typeface="Helvetica Light"/>
                <a:ea typeface="Helvetica Light"/>
                <a:cs typeface="Helvetica Light"/>
                <a:sym typeface="Helvetica Light"/>
              </a:defRPr>
            </a:pPr>
            <a:endParaRPr/>
          </a:p>
        </p:txBody>
      </p:sp>
      <p:sp>
        <p:nvSpPr>
          <p:cNvPr id="2154" name="Línea"/>
          <p:cNvSpPr/>
          <p:nvPr/>
        </p:nvSpPr>
        <p:spPr>
          <a:xfrm>
            <a:off x="9660442" y="5351667"/>
            <a:ext cx="435495" cy="2"/>
          </a:xfrm>
          <a:prstGeom prst="line">
            <a:avLst/>
          </a:prstGeom>
          <a:ln w="25400">
            <a:solidFill>
              <a:srgbClr val="666666"/>
            </a:solidFill>
            <a:miter lim="400000"/>
          </a:ln>
        </p:spPr>
        <p:txBody>
          <a:bodyPr lIns="45718" tIns="45718" rIns="45718" bIns="45718"/>
          <a:lstStyle/>
          <a:p>
            <a:endParaRPr/>
          </a:p>
        </p:txBody>
      </p:sp>
      <p:sp>
        <p:nvSpPr>
          <p:cNvPr id="2155" name="Línea"/>
          <p:cNvSpPr/>
          <p:nvPr/>
        </p:nvSpPr>
        <p:spPr>
          <a:xfrm>
            <a:off x="9660442" y="5479874"/>
            <a:ext cx="435495" cy="3"/>
          </a:xfrm>
          <a:prstGeom prst="line">
            <a:avLst/>
          </a:prstGeom>
          <a:ln w="25400">
            <a:solidFill>
              <a:srgbClr val="666666"/>
            </a:solidFill>
            <a:miter lim="400000"/>
          </a:ln>
        </p:spPr>
        <p:txBody>
          <a:bodyPr lIns="45718" tIns="45718" rIns="45718" bIns="45718"/>
          <a:lstStyle/>
          <a:p>
            <a:endParaRPr/>
          </a:p>
        </p:txBody>
      </p:sp>
      <p:sp>
        <p:nvSpPr>
          <p:cNvPr id="2156" name="Línea"/>
          <p:cNvSpPr/>
          <p:nvPr/>
        </p:nvSpPr>
        <p:spPr>
          <a:xfrm>
            <a:off x="9660442" y="5603099"/>
            <a:ext cx="435495" cy="3"/>
          </a:xfrm>
          <a:prstGeom prst="line">
            <a:avLst/>
          </a:prstGeom>
          <a:ln w="25400">
            <a:solidFill>
              <a:srgbClr val="666666"/>
            </a:solidFill>
            <a:miter lim="400000"/>
          </a:ln>
        </p:spPr>
        <p:txBody>
          <a:bodyPr lIns="45718" tIns="45718" rIns="45718" bIns="45718"/>
          <a:lstStyle/>
          <a:p>
            <a:endParaRPr/>
          </a:p>
        </p:txBody>
      </p:sp>
      <p:pic>
        <p:nvPicPr>
          <p:cNvPr id="2157" name="Captura de pantalla 2022-09-11 a las 18.47.23.png" descr="Captura de pantalla 2022-09-11 a las 18.47.23.png"/>
          <p:cNvPicPr>
            <a:picLocks noChangeAspect="1"/>
          </p:cNvPicPr>
          <p:nvPr/>
        </p:nvPicPr>
        <p:blipFill>
          <a:blip r:embed="rId3"/>
          <a:srcRect l="240" r="240"/>
          <a:stretch>
            <a:fillRect/>
          </a:stretch>
        </p:blipFill>
        <p:spPr>
          <a:xfrm>
            <a:off x="6895875" y="1994773"/>
            <a:ext cx="2370044" cy="1339807"/>
          </a:xfrm>
          <a:prstGeom prst="rect">
            <a:avLst/>
          </a:prstGeom>
          <a:ln w="12700">
            <a:solidFill>
              <a:schemeClr val="accent3"/>
            </a:solidFill>
            <a:miter lim="400000"/>
          </a:ln>
        </p:spPr>
      </p:pic>
      <p:pic>
        <p:nvPicPr>
          <p:cNvPr id="2158" name="Captura de pantalla 2022-09-11 a las 18.51.52.png" descr="Captura de pantalla 2022-09-11 a las 18.51.52.png"/>
          <p:cNvPicPr>
            <a:picLocks noChangeAspect="1"/>
          </p:cNvPicPr>
          <p:nvPr/>
        </p:nvPicPr>
        <p:blipFill>
          <a:blip r:embed="rId4"/>
          <a:srcRect l="188" r="188"/>
          <a:stretch>
            <a:fillRect/>
          </a:stretch>
        </p:blipFill>
        <p:spPr>
          <a:xfrm>
            <a:off x="6895779" y="3415739"/>
            <a:ext cx="2370043" cy="1339807"/>
          </a:xfrm>
          <a:prstGeom prst="rect">
            <a:avLst/>
          </a:prstGeom>
          <a:ln w="12700">
            <a:solidFill>
              <a:schemeClr val="accent3"/>
            </a:solidFill>
            <a:miter lim="400000"/>
          </a:ln>
        </p:spPr>
      </p:pic>
      <p:pic>
        <p:nvPicPr>
          <p:cNvPr id="2159" name="Captura de pantalla 2022-09-11 a las 18.49.35.png" descr="Captura de pantalla 2022-09-11 a las 18.49.35.png"/>
          <p:cNvPicPr>
            <a:picLocks noChangeAspect="1"/>
          </p:cNvPicPr>
          <p:nvPr/>
        </p:nvPicPr>
        <p:blipFill>
          <a:blip r:embed="rId5"/>
          <a:srcRect t="115" b="115"/>
          <a:stretch>
            <a:fillRect/>
          </a:stretch>
        </p:blipFill>
        <p:spPr>
          <a:xfrm>
            <a:off x="6895875" y="4824893"/>
            <a:ext cx="2370044" cy="1339806"/>
          </a:xfrm>
          <a:prstGeom prst="rect">
            <a:avLst/>
          </a:prstGeom>
          <a:ln w="12700">
            <a:solidFill>
              <a:schemeClr val="accent3"/>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161"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162"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 Jerarquía </a:t>
            </a:r>
          </a:p>
        </p:txBody>
      </p:sp>
      <p:grpSp>
        <p:nvGrpSpPr>
          <p:cNvPr id="2167" name="Grupo"/>
          <p:cNvGrpSpPr/>
          <p:nvPr/>
        </p:nvGrpSpPr>
        <p:grpSpPr>
          <a:xfrm>
            <a:off x="502727" y="1074737"/>
            <a:ext cx="2859680" cy="1"/>
            <a:chOff x="0" y="0"/>
            <a:chExt cx="2859679" cy="0"/>
          </a:xfrm>
        </p:grpSpPr>
        <p:sp>
          <p:nvSpPr>
            <p:cNvPr id="2163"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64"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65"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66"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172" name="Grupo"/>
          <p:cNvGrpSpPr/>
          <p:nvPr/>
        </p:nvGrpSpPr>
        <p:grpSpPr>
          <a:xfrm>
            <a:off x="502727" y="1211421"/>
            <a:ext cx="1893164" cy="1"/>
            <a:chOff x="0" y="0"/>
            <a:chExt cx="1893162" cy="0"/>
          </a:xfrm>
        </p:grpSpPr>
        <p:sp>
          <p:nvSpPr>
            <p:cNvPr id="2168"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69"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70"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71"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173"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17</a:t>
            </a:fld>
            <a:endParaRPr/>
          </a:p>
        </p:txBody>
      </p:sp>
      <p:sp>
        <p:nvSpPr>
          <p:cNvPr id="2174"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175"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El Orden</a:t>
            </a:r>
          </a:p>
        </p:txBody>
      </p:sp>
      <p:sp>
        <p:nvSpPr>
          <p:cNvPr id="2176" name="Shape 4117"/>
          <p:cNvSpPr/>
          <p:nvPr/>
        </p:nvSpPr>
        <p:spPr>
          <a:xfrm>
            <a:off x="653116" y="2558544"/>
            <a:ext cx="4426519" cy="2333126"/>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Dependiendo de la sencillez o complejidad de nuestro contenido convendrá seccionar más o menos esta información, para lo cual es conveniente tener en cuenta los tipos de pagina que establecemos.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Portada/contraportada</a:t>
            </a:r>
            <a:r>
              <a:rPr>
                <a:latin typeface="Ubuntu Light"/>
                <a:ea typeface="Ubuntu Light"/>
                <a:cs typeface="Ubuntu Light"/>
                <a:sym typeface="Ubuntu Light"/>
              </a:rPr>
              <a:t>: Anuncian el principio y el fin de la presentación. Salvo en contadas excepciones, anuncian el principio y el fin de la presentación. Aunque su diseño puede ser bastante libre, deben ir haciendo referencia a Capgemini y si es conveniente también al cliente o evento.</a:t>
            </a:r>
          </a:p>
        </p:txBody>
      </p:sp>
      <p:pic>
        <p:nvPicPr>
          <p:cNvPr id="2177" name="Captura de pantalla 2022-09-11 a las 18.47.23.png" descr="Captura de pantalla 2022-09-11 a las 18.47.23.png"/>
          <p:cNvPicPr>
            <a:picLocks noChangeAspect="1"/>
          </p:cNvPicPr>
          <p:nvPr/>
        </p:nvPicPr>
        <p:blipFill>
          <a:blip r:embed="rId2"/>
          <a:srcRect l="240" r="240"/>
          <a:stretch>
            <a:fillRect/>
          </a:stretch>
        </p:blipFill>
        <p:spPr>
          <a:xfrm>
            <a:off x="5603280" y="1523837"/>
            <a:ext cx="1501102" cy="848587"/>
          </a:xfrm>
          <a:prstGeom prst="rect">
            <a:avLst/>
          </a:prstGeom>
          <a:ln w="12700">
            <a:solidFill>
              <a:schemeClr val="accent3"/>
            </a:solidFill>
            <a:miter lim="400000"/>
          </a:ln>
        </p:spPr>
      </p:pic>
      <p:pic>
        <p:nvPicPr>
          <p:cNvPr id="2178" name="Captura de pantalla 2022-09-11 a las 18.48.16.png" descr="Captura de pantalla 2022-09-11 a las 18.48.16.png"/>
          <p:cNvPicPr>
            <a:picLocks noChangeAspect="1"/>
          </p:cNvPicPr>
          <p:nvPr/>
        </p:nvPicPr>
        <p:blipFill>
          <a:blip r:embed="rId3"/>
          <a:srcRect l="202" r="202"/>
          <a:stretch>
            <a:fillRect/>
          </a:stretch>
        </p:blipFill>
        <p:spPr>
          <a:xfrm>
            <a:off x="9984779" y="1523837"/>
            <a:ext cx="1501103" cy="848587"/>
          </a:xfrm>
          <a:prstGeom prst="rect">
            <a:avLst/>
          </a:prstGeom>
          <a:ln w="12700">
            <a:solidFill>
              <a:schemeClr val="accent3"/>
            </a:solidFill>
            <a:miter lim="400000"/>
          </a:ln>
        </p:spPr>
      </p:pic>
      <p:sp>
        <p:nvSpPr>
          <p:cNvPr id="2179" name="Línea"/>
          <p:cNvSpPr/>
          <p:nvPr/>
        </p:nvSpPr>
        <p:spPr>
          <a:xfrm>
            <a:off x="7166629" y="1948129"/>
            <a:ext cx="2755903" cy="2"/>
          </a:xfrm>
          <a:prstGeom prst="line">
            <a:avLst/>
          </a:prstGeom>
          <a:ln w="12700">
            <a:solidFill>
              <a:schemeClr val="accent3"/>
            </a:solidFill>
            <a:custDash>
              <a:ds d="100000" sp="200000"/>
            </a:custDash>
          </a:ln>
        </p:spPr>
        <p:txBody>
          <a:bodyPr lIns="45718" tIns="45718" rIns="45718" bIns="45718"/>
          <a:lstStyle/>
          <a:p>
            <a:endParaRPr/>
          </a:p>
        </p:txBody>
      </p:sp>
      <p:sp>
        <p:nvSpPr>
          <p:cNvPr id="218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18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18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185" name="Grupo"/>
          <p:cNvGrpSpPr/>
          <p:nvPr/>
        </p:nvGrpSpPr>
        <p:grpSpPr>
          <a:xfrm>
            <a:off x="11167462" y="429086"/>
            <a:ext cx="622001" cy="625298"/>
            <a:chOff x="1" y="3"/>
            <a:chExt cx="621999" cy="625296"/>
          </a:xfrm>
        </p:grpSpPr>
        <p:sp>
          <p:nvSpPr>
            <p:cNvPr id="2183"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272A36"/>
                  </a:solidFill>
                  <a:latin typeface="Verdana"/>
                  <a:ea typeface="Verdana"/>
                  <a:cs typeface="Verdana"/>
                  <a:sym typeface="Verdana"/>
                </a:defRPr>
              </a:pPr>
              <a:endParaRPr/>
            </a:p>
          </p:txBody>
        </p:sp>
        <p:sp>
          <p:nvSpPr>
            <p:cNvPr id="2184"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186"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187" name="pasted-image.pdf" descr="pasted-image.pdf"/>
          <p:cNvPicPr>
            <a:picLocks noChangeAspect="1"/>
          </p:cNvPicPr>
          <p:nvPr/>
        </p:nvPicPr>
        <p:blipFill>
          <a:blip r:embed="rId4"/>
          <a:stretch>
            <a:fillRect/>
          </a:stretch>
        </p:blipFill>
        <p:spPr>
          <a:xfrm>
            <a:off x="11276534" y="605124"/>
            <a:ext cx="403862" cy="27319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189"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190"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 Jerarquía </a:t>
            </a:r>
          </a:p>
        </p:txBody>
      </p:sp>
      <p:grpSp>
        <p:nvGrpSpPr>
          <p:cNvPr id="2195" name="Grupo"/>
          <p:cNvGrpSpPr/>
          <p:nvPr/>
        </p:nvGrpSpPr>
        <p:grpSpPr>
          <a:xfrm>
            <a:off x="502727" y="1074737"/>
            <a:ext cx="2859680" cy="1"/>
            <a:chOff x="0" y="0"/>
            <a:chExt cx="2859679" cy="0"/>
          </a:xfrm>
        </p:grpSpPr>
        <p:sp>
          <p:nvSpPr>
            <p:cNvPr id="2191"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92"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93"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94"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200" name="Grupo"/>
          <p:cNvGrpSpPr/>
          <p:nvPr/>
        </p:nvGrpSpPr>
        <p:grpSpPr>
          <a:xfrm>
            <a:off x="502727" y="1211421"/>
            <a:ext cx="1893164" cy="1"/>
            <a:chOff x="0" y="0"/>
            <a:chExt cx="1893162" cy="0"/>
          </a:xfrm>
        </p:grpSpPr>
        <p:sp>
          <p:nvSpPr>
            <p:cNvPr id="2196"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97"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98"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199"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201"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18</a:t>
            </a:fld>
            <a:endParaRPr/>
          </a:p>
        </p:txBody>
      </p:sp>
      <p:sp>
        <p:nvSpPr>
          <p:cNvPr id="2202"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203"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204"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205"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208" name="Grupo"/>
          <p:cNvGrpSpPr/>
          <p:nvPr/>
        </p:nvGrpSpPr>
        <p:grpSpPr>
          <a:xfrm>
            <a:off x="11167462" y="429086"/>
            <a:ext cx="622001" cy="625298"/>
            <a:chOff x="1" y="3"/>
            <a:chExt cx="621999" cy="625296"/>
          </a:xfrm>
        </p:grpSpPr>
        <p:sp>
          <p:nvSpPr>
            <p:cNvPr id="2206"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272A36"/>
                  </a:solidFill>
                  <a:latin typeface="Verdana"/>
                  <a:ea typeface="Verdana"/>
                  <a:cs typeface="Verdana"/>
                  <a:sym typeface="Verdana"/>
                </a:defRPr>
              </a:pPr>
              <a:endParaRPr/>
            </a:p>
          </p:txBody>
        </p:sp>
        <p:sp>
          <p:nvSpPr>
            <p:cNvPr id="2207"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209"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210" name="pasted-image.pdf" descr="pasted-image.pdf"/>
          <p:cNvPicPr>
            <a:picLocks noChangeAspect="1"/>
          </p:cNvPicPr>
          <p:nvPr/>
        </p:nvPicPr>
        <p:blipFill>
          <a:blip r:embed="rId2"/>
          <a:stretch>
            <a:fillRect/>
          </a:stretch>
        </p:blipFill>
        <p:spPr>
          <a:xfrm>
            <a:off x="11276534" y="605124"/>
            <a:ext cx="403862" cy="273198"/>
          </a:xfrm>
          <a:prstGeom prst="rect">
            <a:avLst/>
          </a:prstGeom>
          <a:ln w="12700">
            <a:miter lim="400000"/>
          </a:ln>
        </p:spPr>
      </p:pic>
      <p:sp>
        <p:nvSpPr>
          <p:cNvPr id="2211"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El Orden</a:t>
            </a:r>
          </a:p>
        </p:txBody>
      </p:sp>
      <p:sp>
        <p:nvSpPr>
          <p:cNvPr id="2212" name="Shape 4117"/>
          <p:cNvSpPr/>
          <p:nvPr/>
        </p:nvSpPr>
        <p:spPr>
          <a:xfrm>
            <a:off x="653116" y="2558544"/>
            <a:ext cx="4426519" cy="2807395"/>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Dependiendo de la sencillez o complejidad de nuestro contenido convendrá seccionar más o menos esta información, para lo cual es conveniente tener en cuenta los tipos de pagina que establecemos.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Portada/contraportada</a:t>
            </a:r>
            <a:r>
              <a:rPr>
                <a:latin typeface="Ubuntu Light"/>
                <a:ea typeface="Ubuntu Light"/>
                <a:cs typeface="Ubuntu Light"/>
                <a:sym typeface="Ubuntu Light"/>
              </a:rPr>
              <a:t>: Anuncian el principio y el fin de la presentación. Salvo en contadas excepciones, anuncian el principio y el fin de la presentación. Aunque su diseño puede ser bastante libre, deben ir haciendo referencia a Capgemini y si es conveniente también al cliente o evento.</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Índice: </a:t>
            </a:r>
            <a:r>
              <a:rPr>
                <a:latin typeface="Ubuntu Light"/>
                <a:ea typeface="Ubuntu Light"/>
                <a:cs typeface="Ubuntu Light"/>
                <a:sym typeface="Ubuntu Light"/>
              </a:rPr>
              <a:t>Nos servirá para dar un repaso inicial a todo el contenido a tratar y se divide por secciones.</a:t>
            </a:r>
          </a:p>
        </p:txBody>
      </p:sp>
      <p:pic>
        <p:nvPicPr>
          <p:cNvPr id="2213" name="Captura de pantalla 2022-09-11 a las 18.47.23.png" descr="Captura de pantalla 2022-09-11 a las 18.47.23.png"/>
          <p:cNvPicPr>
            <a:picLocks noChangeAspect="1"/>
          </p:cNvPicPr>
          <p:nvPr/>
        </p:nvPicPr>
        <p:blipFill>
          <a:blip r:embed="rId3"/>
          <a:srcRect l="240" r="240"/>
          <a:stretch>
            <a:fillRect/>
          </a:stretch>
        </p:blipFill>
        <p:spPr>
          <a:xfrm>
            <a:off x="5603280" y="1523837"/>
            <a:ext cx="1501102" cy="848587"/>
          </a:xfrm>
          <a:prstGeom prst="rect">
            <a:avLst/>
          </a:prstGeom>
          <a:ln w="12700">
            <a:solidFill>
              <a:schemeClr val="accent3"/>
            </a:solidFill>
            <a:miter lim="400000"/>
          </a:ln>
        </p:spPr>
      </p:pic>
      <p:pic>
        <p:nvPicPr>
          <p:cNvPr id="2214" name="Captura de pantalla 2022-09-11 a las 18.48.16.png" descr="Captura de pantalla 2022-09-11 a las 18.48.16.png"/>
          <p:cNvPicPr>
            <a:picLocks noChangeAspect="1"/>
          </p:cNvPicPr>
          <p:nvPr/>
        </p:nvPicPr>
        <p:blipFill>
          <a:blip r:embed="rId4"/>
          <a:srcRect l="202" r="202"/>
          <a:stretch>
            <a:fillRect/>
          </a:stretch>
        </p:blipFill>
        <p:spPr>
          <a:xfrm>
            <a:off x="9984779" y="1523837"/>
            <a:ext cx="1501103" cy="848587"/>
          </a:xfrm>
          <a:prstGeom prst="rect">
            <a:avLst/>
          </a:prstGeom>
          <a:ln w="12700">
            <a:solidFill>
              <a:schemeClr val="accent3"/>
            </a:solidFill>
            <a:miter lim="400000"/>
          </a:ln>
        </p:spPr>
      </p:pic>
      <p:sp>
        <p:nvSpPr>
          <p:cNvPr id="2215" name="Línea"/>
          <p:cNvSpPr/>
          <p:nvPr/>
        </p:nvSpPr>
        <p:spPr>
          <a:xfrm>
            <a:off x="7166629" y="1948129"/>
            <a:ext cx="2755903" cy="2"/>
          </a:xfrm>
          <a:prstGeom prst="line">
            <a:avLst/>
          </a:prstGeom>
          <a:ln w="12700">
            <a:solidFill>
              <a:schemeClr val="accent3"/>
            </a:solidFill>
            <a:custDash>
              <a:ds d="100000" sp="200000"/>
            </a:custDash>
          </a:ln>
        </p:spPr>
        <p:txBody>
          <a:bodyPr lIns="45718" tIns="45718" rIns="45718" bIns="45718"/>
          <a:lstStyle/>
          <a:p>
            <a:endParaRPr/>
          </a:p>
        </p:txBody>
      </p:sp>
      <p:pic>
        <p:nvPicPr>
          <p:cNvPr id="2216" name="Captura de pantalla 2022-09-11 a las 18.49.35.png" descr="Captura de pantalla 2022-09-11 a las 18.49.35.png"/>
          <p:cNvPicPr>
            <a:picLocks noChangeAspect="1"/>
          </p:cNvPicPr>
          <p:nvPr/>
        </p:nvPicPr>
        <p:blipFill>
          <a:blip r:embed="rId5"/>
          <a:srcRect t="115" b="115"/>
          <a:stretch>
            <a:fillRect/>
          </a:stretch>
        </p:blipFill>
        <p:spPr>
          <a:xfrm>
            <a:off x="5603340" y="2677359"/>
            <a:ext cx="1500955" cy="848503"/>
          </a:xfrm>
          <a:prstGeom prst="rect">
            <a:avLst/>
          </a:prstGeom>
          <a:ln w="12700">
            <a:solidFill>
              <a:schemeClr val="accent3"/>
            </a:solidFill>
            <a:miter lim="400000"/>
          </a:ln>
        </p:spPr>
      </p:pic>
      <p:sp>
        <p:nvSpPr>
          <p:cNvPr id="2217" name="Línea"/>
          <p:cNvSpPr/>
          <p:nvPr/>
        </p:nvSpPr>
        <p:spPr>
          <a:xfrm flipV="1">
            <a:off x="7458730" y="1954089"/>
            <a:ext cx="2" cy="1094034"/>
          </a:xfrm>
          <a:prstGeom prst="line">
            <a:avLst/>
          </a:prstGeom>
          <a:ln w="12700">
            <a:solidFill>
              <a:schemeClr val="accent3"/>
            </a:solidFill>
            <a:custDash>
              <a:ds d="100000" sp="200000"/>
            </a:custDash>
          </a:ln>
        </p:spPr>
        <p:txBody>
          <a:bodyPr lIns="45718" tIns="45718" rIns="45718" bIns="45718"/>
          <a:lstStyle/>
          <a:p>
            <a:endParaRPr/>
          </a:p>
        </p:txBody>
      </p:sp>
      <p:sp>
        <p:nvSpPr>
          <p:cNvPr id="2218" name="Línea"/>
          <p:cNvSpPr/>
          <p:nvPr/>
        </p:nvSpPr>
        <p:spPr>
          <a:xfrm>
            <a:off x="7155246" y="3076217"/>
            <a:ext cx="312612" cy="3"/>
          </a:xfrm>
          <a:prstGeom prst="line">
            <a:avLst/>
          </a:prstGeom>
          <a:ln w="12700">
            <a:solidFill>
              <a:schemeClr val="accent3"/>
            </a:solidFill>
            <a:custDash>
              <a:ds d="100000" sp="200000"/>
            </a:custDash>
          </a:ln>
        </p:spPr>
        <p:txBody>
          <a:bodyPr lIns="45718" tIns="45718" rIns="45718" bIns="45718"/>
          <a:lstStyle/>
          <a:p>
            <a:endParaRPr/>
          </a:p>
        </p:txBody>
      </p:sp>
      <p:sp>
        <p:nvSpPr>
          <p:cNvPr id="2219" name="Freeform 31"/>
          <p:cNvSpPr/>
          <p:nvPr/>
        </p:nvSpPr>
        <p:spPr>
          <a:xfrm>
            <a:off x="7407345" y="1899385"/>
            <a:ext cx="102770" cy="9749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fontScale="25000" lnSpcReduction="20000"/>
          </a:bodyPr>
          <a:lstStyle/>
          <a:p>
            <a:pPr defTabSz="182880">
              <a:defRPr sz="360">
                <a:solidFill>
                  <a:srgbClr val="4FA8D6"/>
                </a:solidFill>
                <a:latin typeface="Verdana"/>
                <a:ea typeface="Verdana"/>
                <a:cs typeface="Verdana"/>
                <a:sym typeface="Verdana"/>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221"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222"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 Jerarquía </a:t>
            </a:r>
          </a:p>
        </p:txBody>
      </p:sp>
      <p:grpSp>
        <p:nvGrpSpPr>
          <p:cNvPr id="2227" name="Grupo"/>
          <p:cNvGrpSpPr/>
          <p:nvPr/>
        </p:nvGrpSpPr>
        <p:grpSpPr>
          <a:xfrm>
            <a:off x="502727" y="1074737"/>
            <a:ext cx="2859680" cy="1"/>
            <a:chOff x="0" y="0"/>
            <a:chExt cx="2859679" cy="0"/>
          </a:xfrm>
        </p:grpSpPr>
        <p:sp>
          <p:nvSpPr>
            <p:cNvPr id="2223"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24"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25"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26"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232" name="Grupo"/>
          <p:cNvGrpSpPr/>
          <p:nvPr/>
        </p:nvGrpSpPr>
        <p:grpSpPr>
          <a:xfrm>
            <a:off x="502727" y="1211421"/>
            <a:ext cx="1893164" cy="1"/>
            <a:chOff x="0" y="0"/>
            <a:chExt cx="1893162" cy="0"/>
          </a:xfrm>
        </p:grpSpPr>
        <p:sp>
          <p:nvSpPr>
            <p:cNvPr id="2228"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29"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30"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31"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233"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19</a:t>
            </a:fld>
            <a:endParaRPr/>
          </a:p>
        </p:txBody>
      </p:sp>
      <p:sp>
        <p:nvSpPr>
          <p:cNvPr id="2234"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235"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236"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237"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240" name="Grupo"/>
          <p:cNvGrpSpPr/>
          <p:nvPr/>
        </p:nvGrpSpPr>
        <p:grpSpPr>
          <a:xfrm>
            <a:off x="11167462" y="429086"/>
            <a:ext cx="622001" cy="625298"/>
            <a:chOff x="1" y="3"/>
            <a:chExt cx="621999" cy="625296"/>
          </a:xfrm>
        </p:grpSpPr>
        <p:sp>
          <p:nvSpPr>
            <p:cNvPr id="2238"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272A36"/>
                  </a:solidFill>
                  <a:latin typeface="Verdana"/>
                  <a:ea typeface="Verdana"/>
                  <a:cs typeface="Verdana"/>
                  <a:sym typeface="Verdana"/>
                </a:defRPr>
              </a:pPr>
              <a:endParaRPr/>
            </a:p>
          </p:txBody>
        </p:sp>
        <p:sp>
          <p:nvSpPr>
            <p:cNvPr id="2239"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241"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242" name="pasted-image.pdf" descr="pasted-image.pdf"/>
          <p:cNvPicPr>
            <a:picLocks noChangeAspect="1"/>
          </p:cNvPicPr>
          <p:nvPr/>
        </p:nvPicPr>
        <p:blipFill>
          <a:blip r:embed="rId2"/>
          <a:stretch>
            <a:fillRect/>
          </a:stretch>
        </p:blipFill>
        <p:spPr>
          <a:xfrm>
            <a:off x="11276534" y="605124"/>
            <a:ext cx="403862" cy="273198"/>
          </a:xfrm>
          <a:prstGeom prst="rect">
            <a:avLst/>
          </a:prstGeom>
          <a:ln w="12700">
            <a:miter lim="400000"/>
          </a:ln>
        </p:spPr>
      </p:pic>
      <p:sp>
        <p:nvSpPr>
          <p:cNvPr id="2243"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El Orden</a:t>
            </a:r>
          </a:p>
        </p:txBody>
      </p:sp>
      <p:sp>
        <p:nvSpPr>
          <p:cNvPr id="2244" name="Shape 4117"/>
          <p:cNvSpPr/>
          <p:nvPr/>
        </p:nvSpPr>
        <p:spPr>
          <a:xfrm>
            <a:off x="653116" y="2558544"/>
            <a:ext cx="4426519" cy="3125809"/>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Dependiendo de la sencillez o complejidad de nuestro contenido convendrá seccionar más o menos esta información, para lo cual es conveniente tener en cuenta los tipos de pagina que establecemos.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Portada/contraportada</a:t>
            </a:r>
            <a:r>
              <a:rPr>
                <a:latin typeface="Ubuntu Light"/>
                <a:ea typeface="Ubuntu Light"/>
                <a:cs typeface="Ubuntu Light"/>
                <a:sym typeface="Ubuntu Light"/>
              </a:rPr>
              <a:t>: Anuncian el principio y el fin de la presentación. Salvo en contadas excepciones, anuncian el principio y el fin de la presentación. Aunque su diseño puede ser bastante libre, deben ir haciendo referencia a Capgemini y si es conveniente también al cliente o evento.</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Índice: </a:t>
            </a:r>
            <a:r>
              <a:rPr>
                <a:latin typeface="Ubuntu Light"/>
                <a:ea typeface="Ubuntu Light"/>
                <a:cs typeface="Ubuntu Light"/>
                <a:sym typeface="Ubuntu Light"/>
              </a:rPr>
              <a:t>Nos servirá para dar un repaso inicial a todo el contenido a tratar y se divide por secciones.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Portadillas:</a:t>
            </a:r>
            <a:r>
              <a:rPr>
                <a:latin typeface="Ubuntu Light"/>
                <a:ea typeface="Ubuntu Light"/>
                <a:cs typeface="Ubuntu Light"/>
                <a:sym typeface="Ubuntu Light"/>
              </a:rPr>
              <a:t> Anuncia el inicio de una sección.</a:t>
            </a:r>
          </a:p>
        </p:txBody>
      </p:sp>
      <p:pic>
        <p:nvPicPr>
          <p:cNvPr id="2245" name="Captura de pantalla 2022-09-11 a las 18.47.23.png" descr="Captura de pantalla 2022-09-11 a las 18.47.23.png"/>
          <p:cNvPicPr>
            <a:picLocks noChangeAspect="1"/>
          </p:cNvPicPr>
          <p:nvPr/>
        </p:nvPicPr>
        <p:blipFill>
          <a:blip r:embed="rId3"/>
          <a:srcRect l="240" r="240"/>
          <a:stretch>
            <a:fillRect/>
          </a:stretch>
        </p:blipFill>
        <p:spPr>
          <a:xfrm>
            <a:off x="5603280" y="1523837"/>
            <a:ext cx="1501102" cy="848587"/>
          </a:xfrm>
          <a:prstGeom prst="rect">
            <a:avLst/>
          </a:prstGeom>
          <a:ln w="12700">
            <a:solidFill>
              <a:schemeClr val="accent3"/>
            </a:solidFill>
            <a:miter lim="400000"/>
          </a:ln>
        </p:spPr>
      </p:pic>
      <p:pic>
        <p:nvPicPr>
          <p:cNvPr id="2246" name="Captura de pantalla 2022-09-11 a las 18.48.16.png" descr="Captura de pantalla 2022-09-11 a las 18.48.16.png"/>
          <p:cNvPicPr>
            <a:picLocks noChangeAspect="1"/>
          </p:cNvPicPr>
          <p:nvPr/>
        </p:nvPicPr>
        <p:blipFill>
          <a:blip r:embed="rId4"/>
          <a:srcRect l="202" r="202"/>
          <a:stretch>
            <a:fillRect/>
          </a:stretch>
        </p:blipFill>
        <p:spPr>
          <a:xfrm>
            <a:off x="9984779" y="1523837"/>
            <a:ext cx="1501103" cy="848587"/>
          </a:xfrm>
          <a:prstGeom prst="rect">
            <a:avLst/>
          </a:prstGeom>
          <a:ln w="12700">
            <a:solidFill>
              <a:schemeClr val="accent3"/>
            </a:solidFill>
            <a:miter lim="400000"/>
          </a:ln>
        </p:spPr>
      </p:pic>
      <p:sp>
        <p:nvSpPr>
          <p:cNvPr id="2247" name="Línea"/>
          <p:cNvSpPr/>
          <p:nvPr/>
        </p:nvSpPr>
        <p:spPr>
          <a:xfrm>
            <a:off x="7166629" y="1948129"/>
            <a:ext cx="2755903" cy="2"/>
          </a:xfrm>
          <a:prstGeom prst="line">
            <a:avLst/>
          </a:prstGeom>
          <a:ln w="12700">
            <a:solidFill>
              <a:schemeClr val="accent3"/>
            </a:solidFill>
            <a:custDash>
              <a:ds d="100000" sp="200000"/>
            </a:custDash>
          </a:ln>
        </p:spPr>
        <p:txBody>
          <a:bodyPr lIns="45718" tIns="45718" rIns="45718" bIns="45718"/>
          <a:lstStyle/>
          <a:p>
            <a:endParaRPr/>
          </a:p>
        </p:txBody>
      </p:sp>
      <p:pic>
        <p:nvPicPr>
          <p:cNvPr id="2248" name="Captura de pantalla 2022-09-11 a las 18.49.35.png" descr="Captura de pantalla 2022-09-11 a las 18.49.35.png"/>
          <p:cNvPicPr>
            <a:picLocks noChangeAspect="1"/>
          </p:cNvPicPr>
          <p:nvPr/>
        </p:nvPicPr>
        <p:blipFill>
          <a:blip r:embed="rId5"/>
          <a:srcRect t="115" b="115"/>
          <a:stretch>
            <a:fillRect/>
          </a:stretch>
        </p:blipFill>
        <p:spPr>
          <a:xfrm>
            <a:off x="5603340" y="2677359"/>
            <a:ext cx="1500955" cy="848503"/>
          </a:xfrm>
          <a:prstGeom prst="rect">
            <a:avLst/>
          </a:prstGeom>
          <a:ln w="12700">
            <a:solidFill>
              <a:schemeClr val="accent3"/>
            </a:solidFill>
            <a:miter lim="400000"/>
          </a:ln>
        </p:spPr>
      </p:pic>
      <p:sp>
        <p:nvSpPr>
          <p:cNvPr id="2249" name="Línea"/>
          <p:cNvSpPr/>
          <p:nvPr/>
        </p:nvSpPr>
        <p:spPr>
          <a:xfrm flipV="1">
            <a:off x="7458730" y="1954089"/>
            <a:ext cx="2" cy="1094034"/>
          </a:xfrm>
          <a:prstGeom prst="line">
            <a:avLst/>
          </a:prstGeom>
          <a:ln w="12700">
            <a:solidFill>
              <a:schemeClr val="accent3"/>
            </a:solidFill>
            <a:custDash>
              <a:ds d="100000" sp="200000"/>
            </a:custDash>
          </a:ln>
        </p:spPr>
        <p:txBody>
          <a:bodyPr lIns="45718" tIns="45718" rIns="45718" bIns="45718"/>
          <a:lstStyle/>
          <a:p>
            <a:endParaRPr/>
          </a:p>
        </p:txBody>
      </p:sp>
      <p:sp>
        <p:nvSpPr>
          <p:cNvPr id="2250" name="Línea"/>
          <p:cNvSpPr/>
          <p:nvPr/>
        </p:nvSpPr>
        <p:spPr>
          <a:xfrm>
            <a:off x="7155246" y="3076217"/>
            <a:ext cx="312612" cy="3"/>
          </a:xfrm>
          <a:prstGeom prst="line">
            <a:avLst/>
          </a:prstGeom>
          <a:ln w="12700">
            <a:solidFill>
              <a:schemeClr val="accent3"/>
            </a:solidFill>
            <a:custDash>
              <a:ds d="100000" sp="200000"/>
            </a:custDash>
          </a:ln>
        </p:spPr>
        <p:txBody>
          <a:bodyPr lIns="45718" tIns="45718" rIns="45718" bIns="45718"/>
          <a:lstStyle/>
          <a:p>
            <a:endParaRPr/>
          </a:p>
        </p:txBody>
      </p:sp>
      <p:sp>
        <p:nvSpPr>
          <p:cNvPr id="2251" name="Freeform 31"/>
          <p:cNvSpPr/>
          <p:nvPr/>
        </p:nvSpPr>
        <p:spPr>
          <a:xfrm>
            <a:off x="7407345" y="1899385"/>
            <a:ext cx="102770" cy="9749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fontScale="25000" lnSpcReduction="20000"/>
          </a:bodyPr>
          <a:lstStyle/>
          <a:p>
            <a:pPr defTabSz="182880">
              <a:defRPr sz="360">
                <a:solidFill>
                  <a:srgbClr val="4FA8D6"/>
                </a:solidFill>
                <a:latin typeface="Verdana"/>
                <a:ea typeface="Verdana"/>
                <a:cs typeface="Verdana"/>
                <a:sym typeface="Verdana"/>
              </a:defRPr>
            </a:pPr>
            <a:endParaRPr/>
          </a:p>
        </p:txBody>
      </p:sp>
      <p:pic>
        <p:nvPicPr>
          <p:cNvPr id="2252" name="Captura de pantalla 2022-09-11 a las 18.51.52.png" descr="Captura de pantalla 2022-09-11 a las 18.51.52.png"/>
          <p:cNvPicPr>
            <a:picLocks noChangeAspect="1"/>
          </p:cNvPicPr>
          <p:nvPr/>
        </p:nvPicPr>
        <p:blipFill>
          <a:blip r:embed="rId6"/>
          <a:srcRect l="240" r="240"/>
          <a:stretch>
            <a:fillRect/>
          </a:stretch>
        </p:blipFill>
        <p:spPr>
          <a:xfrm>
            <a:off x="6327240" y="3830813"/>
            <a:ext cx="1500955" cy="848504"/>
          </a:xfrm>
          <a:prstGeom prst="rect">
            <a:avLst/>
          </a:prstGeom>
          <a:ln w="12700">
            <a:solidFill>
              <a:schemeClr val="accent3"/>
            </a:solidFill>
            <a:miter lim="400000"/>
          </a:ln>
        </p:spPr>
      </p:pic>
      <p:sp>
        <p:nvSpPr>
          <p:cNvPr id="2253" name="Línea"/>
          <p:cNvSpPr/>
          <p:nvPr/>
        </p:nvSpPr>
        <p:spPr>
          <a:xfrm flipV="1">
            <a:off x="6633229" y="3541657"/>
            <a:ext cx="3" cy="282118"/>
          </a:xfrm>
          <a:prstGeom prst="line">
            <a:avLst/>
          </a:prstGeom>
          <a:ln w="12700">
            <a:solidFill>
              <a:schemeClr val="accent3"/>
            </a:solidFill>
            <a:custDash>
              <a:ds d="100000" sp="200000"/>
            </a:custDash>
          </a:ln>
        </p:spPr>
        <p:txBody>
          <a:bodyPr lIns="45718" tIns="45718" rIns="45718" bIns="45718"/>
          <a:lstStyle/>
          <a:p>
            <a:endParaRPr/>
          </a:p>
        </p:txBody>
      </p:sp>
      <p:sp>
        <p:nvSpPr>
          <p:cNvPr id="2254" name="Rectángulo"/>
          <p:cNvSpPr/>
          <p:nvPr/>
        </p:nvSpPr>
        <p:spPr>
          <a:xfrm>
            <a:off x="5632508" y="2879329"/>
            <a:ext cx="233741" cy="612587"/>
          </a:xfrm>
          <a:prstGeom prst="rect">
            <a:avLst/>
          </a:prstGeom>
          <a:ln w="25400">
            <a:solidFill>
              <a:schemeClr val="accent2"/>
            </a:solidFill>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4" name="Picture Placeholder 12" descr="Picture Placeholder 12"/>
          <p:cNvPicPr>
            <a:picLocks noGrp="1" noChangeAspect="1"/>
          </p:cNvPicPr>
          <p:nvPr>
            <p:ph type="pic" idx="13"/>
          </p:nvPr>
        </p:nvPicPr>
        <p:blipFill>
          <a:blip r:embed="rId2"/>
          <a:stretch>
            <a:fillRect/>
          </a:stretch>
        </p:blipFill>
        <p:spPr>
          <a:prstGeom prst="rect">
            <a:avLst/>
          </a:prstGeom>
        </p:spPr>
      </p:pic>
      <p:sp>
        <p:nvSpPr>
          <p:cNvPr id="1615" name="Espace réservé du texte 15"/>
          <p:cNvSpPr>
            <a:spLocks noGrp="1"/>
          </p:cNvSpPr>
          <p:nvPr>
            <p:ph type="body" sz="half" idx="1"/>
          </p:nvPr>
        </p:nvSpPr>
        <p:spPr>
          <a:xfrm>
            <a:off x="360000" y="1367999"/>
            <a:ext cx="4320000" cy="3882759"/>
          </a:xfrm>
          <a:prstGeom prst="rect">
            <a:avLst/>
          </a:prstGeom>
        </p:spPr>
        <p:txBody>
          <a:bodyPr/>
          <a:lstStyle/>
          <a:p>
            <a:pPr>
              <a:spcBef>
                <a:spcPts val="1200"/>
              </a:spcBef>
              <a:defRPr sz="2000"/>
            </a:pPr>
            <a:r>
              <a:t>Este documento tiene la misión de proveer al usuario de </a:t>
            </a:r>
            <a:r>
              <a:rPr b="1">
                <a:solidFill>
                  <a:schemeClr val="accent2"/>
                </a:solidFill>
                <a:latin typeface="+mn-lt"/>
                <a:ea typeface="+mn-ea"/>
                <a:cs typeface="+mn-cs"/>
                <a:sym typeface="Ubuntu"/>
              </a:rPr>
              <a:t>un kit de herramientas simple pero adaptable para construir gran variedad de contenidos</a:t>
            </a:r>
            <a:r>
              <a:t> respectivos al contenido comercial en colaboración con xxxx</a:t>
            </a:r>
          </a:p>
        </p:txBody>
      </p:sp>
      <p:sp>
        <p:nvSpPr>
          <p:cNvPr id="1616" name="Retângulo 43"/>
          <p:cNvSpPr>
            <a:spLocks noGrp="1"/>
          </p:cNvSpPr>
          <p:nvPr>
            <p:ph type="sldNum" sz="quarter" idx="4294967295"/>
          </p:nvPr>
        </p:nvSpPr>
        <p:spPr>
          <a:xfrm>
            <a:off x="11846393" y="6564099"/>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1617" name="Title 7"/>
          <p:cNvSpPr>
            <a:spLocks noGrp="1"/>
          </p:cNvSpPr>
          <p:nvPr>
            <p:ph type="title"/>
          </p:nvPr>
        </p:nvSpPr>
        <p:spPr>
          <a:xfrm>
            <a:off x="359999" y="36000"/>
            <a:ext cx="10972801" cy="720000"/>
          </a:xfrm>
          <a:prstGeom prst="rect">
            <a:avLst/>
          </a:prstGeom>
        </p:spPr>
        <p:txBody>
          <a:bodyPr/>
          <a:lstStyle/>
          <a:p>
            <a:r>
              <a:t>CONTEXTO</a:t>
            </a:r>
          </a:p>
        </p:txBody>
      </p:sp>
      <p:grpSp>
        <p:nvGrpSpPr>
          <p:cNvPr id="1620" name="Espace réservé pour une image  5"/>
          <p:cNvGrpSpPr/>
          <p:nvPr/>
        </p:nvGrpSpPr>
        <p:grpSpPr>
          <a:xfrm>
            <a:off x="5127995" y="0"/>
            <a:ext cx="7064018" cy="6858000"/>
            <a:chOff x="-1" y="0"/>
            <a:chExt cx="7064016" cy="6858000"/>
          </a:xfrm>
        </p:grpSpPr>
        <p:sp>
          <p:nvSpPr>
            <p:cNvPr id="1618" name="Rectángulo"/>
            <p:cNvSpPr/>
            <p:nvPr/>
          </p:nvSpPr>
          <p:spPr>
            <a:xfrm>
              <a:off x="-2" y="0"/>
              <a:ext cx="7064013"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1619" name="pasted-image.tiff" descr="pasted-image.tiff"/>
            <p:cNvPicPr>
              <a:picLocks noChangeAspect="1"/>
            </p:cNvPicPr>
            <p:nvPr/>
          </p:nvPicPr>
          <p:blipFill>
            <a:blip r:embed="rId3"/>
            <a:srcRect l="10973" r="17282" b="6310"/>
            <a:stretch>
              <a:fillRect/>
            </a:stretch>
          </p:blipFill>
          <p:spPr>
            <a:xfrm>
              <a:off x="-2" y="0"/>
              <a:ext cx="7064017" cy="6858000"/>
            </a:xfrm>
            <a:prstGeom prst="rect">
              <a:avLst/>
            </a:prstGeom>
            <a:ln w="12700" cap="flat">
              <a:noFill/>
              <a:miter lim="400000"/>
            </a:ln>
            <a:effectLst/>
          </p:spPr>
        </p:pic>
      </p:grpSp>
      <p:sp>
        <p:nvSpPr>
          <p:cNvPr id="1621"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1622"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A6A6A6"/>
                </a:solidFill>
                <a:latin typeface="+mn-lt"/>
                <a:ea typeface="+mn-ea"/>
                <a:cs typeface="+mn-cs"/>
                <a:sym typeface="Ubuntu"/>
              </a:defRPr>
            </a:lvl1pPr>
          </a:lstStyle>
          <a:p>
            <a:r>
              <a:t>2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25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257"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 Jerarquía </a:t>
            </a:r>
          </a:p>
        </p:txBody>
      </p:sp>
      <p:grpSp>
        <p:nvGrpSpPr>
          <p:cNvPr id="2262" name="Grupo"/>
          <p:cNvGrpSpPr/>
          <p:nvPr/>
        </p:nvGrpSpPr>
        <p:grpSpPr>
          <a:xfrm>
            <a:off x="502727" y="1074737"/>
            <a:ext cx="2859680" cy="1"/>
            <a:chOff x="0" y="0"/>
            <a:chExt cx="2859679" cy="0"/>
          </a:xfrm>
        </p:grpSpPr>
        <p:sp>
          <p:nvSpPr>
            <p:cNvPr id="2258"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59"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60"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61"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267" name="Grupo"/>
          <p:cNvGrpSpPr/>
          <p:nvPr/>
        </p:nvGrpSpPr>
        <p:grpSpPr>
          <a:xfrm>
            <a:off x="502727" y="1211421"/>
            <a:ext cx="1893164" cy="1"/>
            <a:chOff x="0" y="0"/>
            <a:chExt cx="1893162" cy="0"/>
          </a:xfrm>
        </p:grpSpPr>
        <p:sp>
          <p:nvSpPr>
            <p:cNvPr id="2263"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64"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65"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66"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268"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20</a:t>
            </a:fld>
            <a:endParaRPr/>
          </a:p>
        </p:txBody>
      </p:sp>
      <p:sp>
        <p:nvSpPr>
          <p:cNvPr id="2269"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27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27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27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275" name="Grupo"/>
          <p:cNvGrpSpPr/>
          <p:nvPr/>
        </p:nvGrpSpPr>
        <p:grpSpPr>
          <a:xfrm>
            <a:off x="11167462" y="429086"/>
            <a:ext cx="622001" cy="625298"/>
            <a:chOff x="1" y="3"/>
            <a:chExt cx="621999" cy="625296"/>
          </a:xfrm>
        </p:grpSpPr>
        <p:sp>
          <p:nvSpPr>
            <p:cNvPr id="2273"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272A36"/>
                  </a:solidFill>
                  <a:latin typeface="Verdana"/>
                  <a:ea typeface="Verdana"/>
                  <a:cs typeface="Verdana"/>
                  <a:sym typeface="Verdana"/>
                </a:defRPr>
              </a:pPr>
              <a:endParaRPr/>
            </a:p>
          </p:txBody>
        </p:sp>
        <p:sp>
          <p:nvSpPr>
            <p:cNvPr id="2274"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276"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277" name="pasted-image.pdf" descr="pasted-image.pdf"/>
          <p:cNvPicPr>
            <a:picLocks noChangeAspect="1"/>
          </p:cNvPicPr>
          <p:nvPr/>
        </p:nvPicPr>
        <p:blipFill>
          <a:blip r:embed="rId2"/>
          <a:stretch>
            <a:fillRect/>
          </a:stretch>
        </p:blipFill>
        <p:spPr>
          <a:xfrm>
            <a:off x="11276534" y="605124"/>
            <a:ext cx="403862" cy="273198"/>
          </a:xfrm>
          <a:prstGeom prst="rect">
            <a:avLst/>
          </a:prstGeom>
          <a:ln w="12700">
            <a:miter lim="400000"/>
          </a:ln>
        </p:spPr>
      </p:pic>
      <p:sp>
        <p:nvSpPr>
          <p:cNvPr id="2278"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El Orden</a:t>
            </a:r>
          </a:p>
        </p:txBody>
      </p:sp>
      <p:sp>
        <p:nvSpPr>
          <p:cNvPr id="2279" name="Shape 4117"/>
          <p:cNvSpPr/>
          <p:nvPr/>
        </p:nvSpPr>
        <p:spPr>
          <a:xfrm>
            <a:off x="653116" y="2558544"/>
            <a:ext cx="4426519" cy="3602618"/>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Dependiendo de la sencillez o complejidad de nuestro contenido convendrá seccionar más o menos esta información, para lo cual es conveniente tener en cuenta los tipos de pagina que establecemos.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Portada/contraportada</a:t>
            </a:r>
            <a:r>
              <a:rPr>
                <a:latin typeface="Ubuntu Light"/>
                <a:ea typeface="Ubuntu Light"/>
                <a:cs typeface="Ubuntu Light"/>
                <a:sym typeface="Ubuntu Light"/>
              </a:rPr>
              <a:t>: Anuncian el principio y el fin de la presentación. Salvo en contadas excepciones, anuncian el principio y el fin de la presentación. Aunque su diseño puede ser bastante libre, deben ir haciendo referencia a Capgemini y si es conveniente también al cliente o evento.</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Índice: </a:t>
            </a:r>
            <a:r>
              <a:rPr>
                <a:latin typeface="Ubuntu Light"/>
                <a:ea typeface="Ubuntu Light"/>
                <a:cs typeface="Ubuntu Light"/>
                <a:sym typeface="Ubuntu Light"/>
              </a:rPr>
              <a:t>Nos servirá para dar un repaso inicial a todo el contenido a tratar y se divide por secciones.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Portadillas:</a:t>
            </a:r>
            <a:r>
              <a:rPr>
                <a:latin typeface="Ubuntu Light"/>
                <a:ea typeface="Ubuntu Light"/>
                <a:cs typeface="Ubuntu Light"/>
                <a:sym typeface="Ubuntu Light"/>
              </a:rPr>
              <a:t> Anuncia el inicio de una sección.</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Sub portadillas:</a:t>
            </a:r>
            <a:r>
              <a:rPr>
                <a:latin typeface="Ubuntu Light"/>
                <a:ea typeface="Ubuntu Light"/>
                <a:cs typeface="Ubuntu Light"/>
                <a:sym typeface="Ubuntu Light"/>
              </a:rPr>
              <a:t> Se usan en  caso de que una sección sea muy extensa y haya que hacer una división de la misma.</a:t>
            </a:r>
          </a:p>
        </p:txBody>
      </p:sp>
      <p:pic>
        <p:nvPicPr>
          <p:cNvPr id="2280" name="Captura de pantalla 2022-09-11 a las 18.47.23.png" descr="Captura de pantalla 2022-09-11 a las 18.47.23.png"/>
          <p:cNvPicPr>
            <a:picLocks noChangeAspect="1"/>
          </p:cNvPicPr>
          <p:nvPr/>
        </p:nvPicPr>
        <p:blipFill>
          <a:blip r:embed="rId3"/>
          <a:srcRect l="240" r="240"/>
          <a:stretch>
            <a:fillRect/>
          </a:stretch>
        </p:blipFill>
        <p:spPr>
          <a:xfrm>
            <a:off x="5603280" y="1523837"/>
            <a:ext cx="1501102" cy="848587"/>
          </a:xfrm>
          <a:prstGeom prst="rect">
            <a:avLst/>
          </a:prstGeom>
          <a:ln w="12700">
            <a:solidFill>
              <a:schemeClr val="accent3"/>
            </a:solidFill>
            <a:miter lim="400000"/>
          </a:ln>
        </p:spPr>
      </p:pic>
      <p:pic>
        <p:nvPicPr>
          <p:cNvPr id="2281" name="Captura de pantalla 2022-09-11 a las 18.48.16.png" descr="Captura de pantalla 2022-09-11 a las 18.48.16.png"/>
          <p:cNvPicPr>
            <a:picLocks noChangeAspect="1"/>
          </p:cNvPicPr>
          <p:nvPr/>
        </p:nvPicPr>
        <p:blipFill>
          <a:blip r:embed="rId4"/>
          <a:srcRect l="202" r="202"/>
          <a:stretch>
            <a:fillRect/>
          </a:stretch>
        </p:blipFill>
        <p:spPr>
          <a:xfrm>
            <a:off x="9984779" y="1523837"/>
            <a:ext cx="1501103" cy="848587"/>
          </a:xfrm>
          <a:prstGeom prst="rect">
            <a:avLst/>
          </a:prstGeom>
          <a:ln w="12700">
            <a:solidFill>
              <a:schemeClr val="accent3"/>
            </a:solidFill>
            <a:miter lim="400000"/>
          </a:ln>
        </p:spPr>
      </p:pic>
      <p:sp>
        <p:nvSpPr>
          <p:cNvPr id="2282" name="Línea"/>
          <p:cNvSpPr/>
          <p:nvPr/>
        </p:nvSpPr>
        <p:spPr>
          <a:xfrm>
            <a:off x="7166629" y="1948129"/>
            <a:ext cx="2755903" cy="2"/>
          </a:xfrm>
          <a:prstGeom prst="line">
            <a:avLst/>
          </a:prstGeom>
          <a:ln w="12700">
            <a:solidFill>
              <a:schemeClr val="accent3"/>
            </a:solidFill>
            <a:custDash>
              <a:ds d="100000" sp="200000"/>
            </a:custDash>
          </a:ln>
        </p:spPr>
        <p:txBody>
          <a:bodyPr lIns="45718" tIns="45718" rIns="45718" bIns="45718"/>
          <a:lstStyle/>
          <a:p>
            <a:endParaRPr/>
          </a:p>
        </p:txBody>
      </p:sp>
      <p:pic>
        <p:nvPicPr>
          <p:cNvPr id="2283" name="Captura de pantalla 2022-09-11 a las 18.49.35.png" descr="Captura de pantalla 2022-09-11 a las 18.49.35.png"/>
          <p:cNvPicPr>
            <a:picLocks noChangeAspect="1"/>
          </p:cNvPicPr>
          <p:nvPr/>
        </p:nvPicPr>
        <p:blipFill>
          <a:blip r:embed="rId5"/>
          <a:srcRect t="115" b="115"/>
          <a:stretch>
            <a:fillRect/>
          </a:stretch>
        </p:blipFill>
        <p:spPr>
          <a:xfrm>
            <a:off x="5603340" y="2677359"/>
            <a:ext cx="1500955" cy="848503"/>
          </a:xfrm>
          <a:prstGeom prst="rect">
            <a:avLst/>
          </a:prstGeom>
          <a:ln w="12700">
            <a:solidFill>
              <a:schemeClr val="accent3"/>
            </a:solidFill>
            <a:miter lim="400000"/>
          </a:ln>
        </p:spPr>
      </p:pic>
      <p:sp>
        <p:nvSpPr>
          <p:cNvPr id="2284" name="Línea"/>
          <p:cNvSpPr/>
          <p:nvPr/>
        </p:nvSpPr>
        <p:spPr>
          <a:xfrm flipV="1">
            <a:off x="7458730" y="1954089"/>
            <a:ext cx="2" cy="1094034"/>
          </a:xfrm>
          <a:prstGeom prst="line">
            <a:avLst/>
          </a:prstGeom>
          <a:ln w="12700">
            <a:solidFill>
              <a:schemeClr val="accent3"/>
            </a:solidFill>
            <a:custDash>
              <a:ds d="100000" sp="200000"/>
            </a:custDash>
          </a:ln>
        </p:spPr>
        <p:txBody>
          <a:bodyPr lIns="45718" tIns="45718" rIns="45718" bIns="45718"/>
          <a:lstStyle/>
          <a:p>
            <a:endParaRPr/>
          </a:p>
        </p:txBody>
      </p:sp>
      <p:sp>
        <p:nvSpPr>
          <p:cNvPr id="2285" name="Línea"/>
          <p:cNvSpPr/>
          <p:nvPr/>
        </p:nvSpPr>
        <p:spPr>
          <a:xfrm>
            <a:off x="7155246" y="3076217"/>
            <a:ext cx="312612" cy="3"/>
          </a:xfrm>
          <a:prstGeom prst="line">
            <a:avLst/>
          </a:prstGeom>
          <a:ln w="12700">
            <a:solidFill>
              <a:schemeClr val="accent3"/>
            </a:solidFill>
            <a:custDash>
              <a:ds d="100000" sp="200000"/>
            </a:custDash>
          </a:ln>
        </p:spPr>
        <p:txBody>
          <a:bodyPr lIns="45718" tIns="45718" rIns="45718" bIns="45718"/>
          <a:lstStyle/>
          <a:p>
            <a:endParaRPr/>
          </a:p>
        </p:txBody>
      </p:sp>
      <p:sp>
        <p:nvSpPr>
          <p:cNvPr id="2286" name="Freeform 31"/>
          <p:cNvSpPr/>
          <p:nvPr/>
        </p:nvSpPr>
        <p:spPr>
          <a:xfrm>
            <a:off x="7407345" y="1899385"/>
            <a:ext cx="102770" cy="9749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fontScale="25000" lnSpcReduction="20000"/>
          </a:bodyPr>
          <a:lstStyle/>
          <a:p>
            <a:pPr defTabSz="182880">
              <a:defRPr sz="360">
                <a:solidFill>
                  <a:srgbClr val="4FA8D6"/>
                </a:solidFill>
                <a:latin typeface="Verdana"/>
                <a:ea typeface="Verdana"/>
                <a:cs typeface="Verdana"/>
                <a:sym typeface="Verdana"/>
              </a:defRPr>
            </a:pPr>
            <a:endParaRPr/>
          </a:p>
        </p:txBody>
      </p:sp>
      <p:pic>
        <p:nvPicPr>
          <p:cNvPr id="2287" name="Captura de pantalla 2022-09-11 a las 18.51.52.png" descr="Captura de pantalla 2022-09-11 a las 18.51.52.png"/>
          <p:cNvPicPr>
            <a:picLocks noChangeAspect="1"/>
          </p:cNvPicPr>
          <p:nvPr/>
        </p:nvPicPr>
        <p:blipFill>
          <a:blip r:embed="rId6"/>
          <a:srcRect l="240" r="240"/>
          <a:stretch>
            <a:fillRect/>
          </a:stretch>
        </p:blipFill>
        <p:spPr>
          <a:xfrm>
            <a:off x="6327240" y="3830813"/>
            <a:ext cx="1500955" cy="848504"/>
          </a:xfrm>
          <a:prstGeom prst="rect">
            <a:avLst/>
          </a:prstGeom>
          <a:ln w="12700">
            <a:solidFill>
              <a:schemeClr val="accent3"/>
            </a:solidFill>
            <a:miter lim="400000"/>
          </a:ln>
        </p:spPr>
      </p:pic>
      <p:sp>
        <p:nvSpPr>
          <p:cNvPr id="2288" name="Línea"/>
          <p:cNvSpPr/>
          <p:nvPr/>
        </p:nvSpPr>
        <p:spPr>
          <a:xfrm flipV="1">
            <a:off x="6633229" y="3541657"/>
            <a:ext cx="3" cy="282118"/>
          </a:xfrm>
          <a:prstGeom prst="line">
            <a:avLst/>
          </a:prstGeom>
          <a:ln w="12700">
            <a:solidFill>
              <a:schemeClr val="accent3"/>
            </a:solidFill>
            <a:custDash>
              <a:ds d="100000" sp="200000"/>
            </a:custDash>
          </a:ln>
        </p:spPr>
        <p:txBody>
          <a:bodyPr lIns="45718" tIns="45718" rIns="45718" bIns="45718"/>
          <a:lstStyle/>
          <a:p>
            <a:endParaRPr/>
          </a:p>
        </p:txBody>
      </p:sp>
      <p:sp>
        <p:nvSpPr>
          <p:cNvPr id="2289" name="Rectángulo"/>
          <p:cNvSpPr/>
          <p:nvPr/>
        </p:nvSpPr>
        <p:spPr>
          <a:xfrm>
            <a:off x="5632508" y="2879329"/>
            <a:ext cx="233741" cy="612587"/>
          </a:xfrm>
          <a:prstGeom prst="rect">
            <a:avLst/>
          </a:prstGeom>
          <a:ln w="25400">
            <a:solidFill>
              <a:schemeClr val="accent2"/>
            </a:solidFill>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pic>
        <p:nvPicPr>
          <p:cNvPr id="2290" name="Captura de pantalla 2022-09-11 a las 18.55.29.png" descr="Captura de pantalla 2022-09-11 a las 18.55.29.png"/>
          <p:cNvPicPr>
            <a:picLocks noChangeAspect="1"/>
          </p:cNvPicPr>
          <p:nvPr/>
        </p:nvPicPr>
        <p:blipFill>
          <a:blip r:embed="rId7"/>
          <a:srcRect l="38" r="38"/>
          <a:stretch>
            <a:fillRect/>
          </a:stretch>
        </p:blipFill>
        <p:spPr>
          <a:xfrm>
            <a:off x="7228939" y="4984270"/>
            <a:ext cx="1500956" cy="848503"/>
          </a:xfrm>
          <a:prstGeom prst="rect">
            <a:avLst/>
          </a:prstGeom>
          <a:ln w="12700">
            <a:solidFill>
              <a:schemeClr val="accent3"/>
            </a:solidFill>
            <a:miter lim="400000"/>
          </a:ln>
        </p:spPr>
      </p:pic>
      <p:sp>
        <p:nvSpPr>
          <p:cNvPr id="2291" name="Línea"/>
          <p:cNvSpPr/>
          <p:nvPr/>
        </p:nvSpPr>
        <p:spPr>
          <a:xfrm flipV="1">
            <a:off x="7458730" y="4671957"/>
            <a:ext cx="2" cy="282118"/>
          </a:xfrm>
          <a:prstGeom prst="line">
            <a:avLst/>
          </a:prstGeom>
          <a:ln w="12700">
            <a:solidFill>
              <a:schemeClr val="accent3"/>
            </a:solidFill>
            <a:custDash>
              <a:ds d="100000" sp="200000"/>
            </a:custDash>
          </a:ln>
        </p:spPr>
        <p:txBody>
          <a:bodyPr lIns="45718" tIns="45718" rIns="45718" bIns="45718"/>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293"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294"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 Jerarquía </a:t>
            </a:r>
          </a:p>
        </p:txBody>
      </p:sp>
      <p:grpSp>
        <p:nvGrpSpPr>
          <p:cNvPr id="2299" name="Grupo"/>
          <p:cNvGrpSpPr/>
          <p:nvPr/>
        </p:nvGrpSpPr>
        <p:grpSpPr>
          <a:xfrm>
            <a:off x="502727" y="1074737"/>
            <a:ext cx="2859680" cy="1"/>
            <a:chOff x="0" y="0"/>
            <a:chExt cx="2859679" cy="0"/>
          </a:xfrm>
        </p:grpSpPr>
        <p:sp>
          <p:nvSpPr>
            <p:cNvPr id="2295"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96"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97"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298"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2304" name="Grupo"/>
          <p:cNvGrpSpPr/>
          <p:nvPr/>
        </p:nvGrpSpPr>
        <p:grpSpPr>
          <a:xfrm>
            <a:off x="502727" y="1211421"/>
            <a:ext cx="1893164" cy="1"/>
            <a:chOff x="0" y="0"/>
            <a:chExt cx="1893162" cy="0"/>
          </a:xfrm>
        </p:grpSpPr>
        <p:sp>
          <p:nvSpPr>
            <p:cNvPr id="2300"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301"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302"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303"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305" name="Número de diapositiva"/>
          <p:cNvSpPr>
            <a:spLocks noGrp="1"/>
          </p:cNvSpPr>
          <p:nvPr>
            <p:ph type="sldNum" sz="quarter" idx="4294967295"/>
          </p:nvPr>
        </p:nvSpPr>
        <p:spPr>
          <a:xfrm>
            <a:off x="11851857" y="6439118"/>
            <a:ext cx="156973"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21</a:t>
            </a:fld>
            <a:endParaRPr/>
          </a:p>
        </p:txBody>
      </p:sp>
      <p:sp>
        <p:nvSpPr>
          <p:cNvPr id="2306"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2307"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308"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309"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312" name="Grupo"/>
          <p:cNvGrpSpPr/>
          <p:nvPr/>
        </p:nvGrpSpPr>
        <p:grpSpPr>
          <a:xfrm>
            <a:off x="11167462" y="429086"/>
            <a:ext cx="622001" cy="625298"/>
            <a:chOff x="1" y="3"/>
            <a:chExt cx="621999" cy="625296"/>
          </a:xfrm>
        </p:grpSpPr>
        <p:sp>
          <p:nvSpPr>
            <p:cNvPr id="2310"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272A36"/>
                  </a:solidFill>
                  <a:latin typeface="Verdana"/>
                  <a:ea typeface="Verdana"/>
                  <a:cs typeface="Verdana"/>
                  <a:sym typeface="Verdana"/>
                </a:defRPr>
              </a:pPr>
              <a:endParaRPr/>
            </a:p>
          </p:txBody>
        </p:sp>
        <p:sp>
          <p:nvSpPr>
            <p:cNvPr id="2311"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
        <p:nvSpPr>
          <p:cNvPr id="2313"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pic>
        <p:nvPicPr>
          <p:cNvPr id="2314" name="pasted-image.pdf" descr="pasted-image.pdf"/>
          <p:cNvPicPr>
            <a:picLocks noChangeAspect="1"/>
          </p:cNvPicPr>
          <p:nvPr/>
        </p:nvPicPr>
        <p:blipFill>
          <a:blip r:embed="rId2"/>
          <a:stretch>
            <a:fillRect/>
          </a:stretch>
        </p:blipFill>
        <p:spPr>
          <a:xfrm>
            <a:off x="11276534" y="605124"/>
            <a:ext cx="403862" cy="273198"/>
          </a:xfrm>
          <a:prstGeom prst="rect">
            <a:avLst/>
          </a:prstGeom>
          <a:ln w="12700">
            <a:miter lim="400000"/>
          </a:ln>
        </p:spPr>
      </p:pic>
      <p:sp>
        <p:nvSpPr>
          <p:cNvPr id="2315"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El Orden</a:t>
            </a:r>
          </a:p>
        </p:txBody>
      </p:sp>
      <p:sp>
        <p:nvSpPr>
          <p:cNvPr id="2316" name="Shape 4117"/>
          <p:cNvSpPr/>
          <p:nvPr/>
        </p:nvSpPr>
        <p:spPr>
          <a:xfrm>
            <a:off x="653116" y="2558545"/>
            <a:ext cx="4426519" cy="392103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Dependiendo de la sencillez o complejidad de nuestro contenido convendrá seccionar más o menos esta información, para lo cual es conveniente tener en cuenta los tipos de pagina que establecemos.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Portada/contraportada</a:t>
            </a:r>
            <a:r>
              <a:rPr>
                <a:latin typeface="Ubuntu Light"/>
                <a:ea typeface="Ubuntu Light"/>
                <a:cs typeface="Ubuntu Light"/>
                <a:sym typeface="Ubuntu Light"/>
              </a:rPr>
              <a:t>: Anuncian el principio y el fin de la presentación. Salvo en contadas excepciones, anuncian el principio y el fin de la presentación. Aunque su diseño puede ser bastante libre, deben ir haciendo referencia a Capgemini y si es conveniente también al cliente o evento.</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Índice: </a:t>
            </a:r>
            <a:r>
              <a:rPr>
                <a:latin typeface="Ubuntu Light"/>
                <a:ea typeface="Ubuntu Light"/>
                <a:cs typeface="Ubuntu Light"/>
                <a:sym typeface="Ubuntu Light"/>
              </a:rPr>
              <a:t>Nos servirá para dar un repaso inicial a todo el contenido a tratar y se divide por secciones.</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Portadillas:</a:t>
            </a:r>
            <a:r>
              <a:rPr>
                <a:latin typeface="Ubuntu Light"/>
                <a:ea typeface="Ubuntu Light"/>
                <a:cs typeface="Ubuntu Light"/>
                <a:sym typeface="Ubuntu Light"/>
              </a:rPr>
              <a:t> Anuncia el inicio de una sección.</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Sub portadillas:</a:t>
            </a:r>
            <a:r>
              <a:rPr>
                <a:latin typeface="Ubuntu Light"/>
                <a:ea typeface="Ubuntu Light"/>
                <a:cs typeface="Ubuntu Light"/>
                <a:sym typeface="Ubuntu Light"/>
              </a:rPr>
              <a:t> Se usan en  caso de que una sección sea muy extensa y haya que hacer una división de la misma.</a:t>
            </a:r>
          </a:p>
          <a:p>
            <a:pPr marL="241300" indent="-241300" defTabSz="457200">
              <a:lnSpc>
                <a:spcPct val="110000"/>
              </a:lnSpc>
              <a:spcBef>
                <a:spcPts val="1100"/>
              </a:spcBef>
              <a:buClr>
                <a:schemeClr val="accent2"/>
              </a:buClr>
              <a:buSzPts val="1000"/>
              <a:buFont typeface="Ubuntu Light"/>
              <a:buChar char="•"/>
              <a:defRPr sz="1000">
                <a:solidFill>
                  <a:srgbClr val="100C1F"/>
                </a:solidFill>
                <a:latin typeface="Ubuntu Medium"/>
                <a:ea typeface="Ubuntu Medium"/>
                <a:cs typeface="Ubuntu Medium"/>
                <a:sym typeface="Ubuntu Medium"/>
              </a:defRPr>
            </a:pPr>
            <a:r>
              <a:t>Paginas de contenido:</a:t>
            </a:r>
            <a:r>
              <a:rPr>
                <a:latin typeface="Ubuntu Light"/>
                <a:ea typeface="Ubuntu Light"/>
                <a:cs typeface="Ubuntu Light"/>
                <a:sym typeface="Ubuntu Light"/>
              </a:rPr>
              <a:t>  Dan la información en detalle.</a:t>
            </a:r>
          </a:p>
        </p:txBody>
      </p:sp>
      <p:pic>
        <p:nvPicPr>
          <p:cNvPr id="2317" name="Captura de pantalla 2022-09-11 a las 18.47.23.png" descr="Captura de pantalla 2022-09-11 a las 18.47.23.png"/>
          <p:cNvPicPr>
            <a:picLocks noChangeAspect="1"/>
          </p:cNvPicPr>
          <p:nvPr/>
        </p:nvPicPr>
        <p:blipFill>
          <a:blip r:embed="rId3"/>
          <a:srcRect l="240" r="240"/>
          <a:stretch>
            <a:fillRect/>
          </a:stretch>
        </p:blipFill>
        <p:spPr>
          <a:xfrm>
            <a:off x="5603280" y="1523837"/>
            <a:ext cx="1501102" cy="848587"/>
          </a:xfrm>
          <a:prstGeom prst="rect">
            <a:avLst/>
          </a:prstGeom>
          <a:ln w="12700">
            <a:solidFill>
              <a:schemeClr val="accent3"/>
            </a:solidFill>
            <a:miter lim="400000"/>
          </a:ln>
        </p:spPr>
      </p:pic>
      <p:pic>
        <p:nvPicPr>
          <p:cNvPr id="2318" name="Captura de pantalla 2022-09-11 a las 18.48.16.png" descr="Captura de pantalla 2022-09-11 a las 18.48.16.png"/>
          <p:cNvPicPr>
            <a:picLocks noChangeAspect="1"/>
          </p:cNvPicPr>
          <p:nvPr/>
        </p:nvPicPr>
        <p:blipFill>
          <a:blip r:embed="rId4"/>
          <a:srcRect l="202" r="202"/>
          <a:stretch>
            <a:fillRect/>
          </a:stretch>
        </p:blipFill>
        <p:spPr>
          <a:xfrm>
            <a:off x="9984779" y="1523837"/>
            <a:ext cx="1501103" cy="848587"/>
          </a:xfrm>
          <a:prstGeom prst="rect">
            <a:avLst/>
          </a:prstGeom>
          <a:ln w="12700">
            <a:solidFill>
              <a:schemeClr val="accent3"/>
            </a:solidFill>
            <a:miter lim="400000"/>
          </a:ln>
        </p:spPr>
      </p:pic>
      <p:sp>
        <p:nvSpPr>
          <p:cNvPr id="2319" name="Línea"/>
          <p:cNvSpPr/>
          <p:nvPr/>
        </p:nvSpPr>
        <p:spPr>
          <a:xfrm>
            <a:off x="7166629" y="1948129"/>
            <a:ext cx="2755903" cy="2"/>
          </a:xfrm>
          <a:prstGeom prst="line">
            <a:avLst/>
          </a:prstGeom>
          <a:ln w="12700">
            <a:solidFill>
              <a:schemeClr val="accent3"/>
            </a:solidFill>
            <a:custDash>
              <a:ds d="100000" sp="200000"/>
            </a:custDash>
          </a:ln>
        </p:spPr>
        <p:txBody>
          <a:bodyPr lIns="45718" tIns="45718" rIns="45718" bIns="45718"/>
          <a:lstStyle/>
          <a:p>
            <a:endParaRPr/>
          </a:p>
        </p:txBody>
      </p:sp>
      <p:pic>
        <p:nvPicPr>
          <p:cNvPr id="2320" name="Captura de pantalla 2022-09-11 a las 18.49.35.png" descr="Captura de pantalla 2022-09-11 a las 18.49.35.png"/>
          <p:cNvPicPr>
            <a:picLocks noChangeAspect="1"/>
          </p:cNvPicPr>
          <p:nvPr/>
        </p:nvPicPr>
        <p:blipFill>
          <a:blip r:embed="rId5"/>
          <a:srcRect t="115" b="115"/>
          <a:stretch>
            <a:fillRect/>
          </a:stretch>
        </p:blipFill>
        <p:spPr>
          <a:xfrm>
            <a:off x="5603340" y="2677359"/>
            <a:ext cx="1500955" cy="848503"/>
          </a:xfrm>
          <a:prstGeom prst="rect">
            <a:avLst/>
          </a:prstGeom>
          <a:ln w="12700">
            <a:solidFill>
              <a:schemeClr val="accent3"/>
            </a:solidFill>
            <a:miter lim="400000"/>
          </a:ln>
        </p:spPr>
      </p:pic>
      <p:sp>
        <p:nvSpPr>
          <p:cNvPr id="2321" name="Línea"/>
          <p:cNvSpPr/>
          <p:nvPr/>
        </p:nvSpPr>
        <p:spPr>
          <a:xfrm flipV="1">
            <a:off x="7458730" y="1954089"/>
            <a:ext cx="2" cy="1094034"/>
          </a:xfrm>
          <a:prstGeom prst="line">
            <a:avLst/>
          </a:prstGeom>
          <a:ln w="12700">
            <a:solidFill>
              <a:schemeClr val="accent3"/>
            </a:solidFill>
            <a:custDash>
              <a:ds d="100000" sp="200000"/>
            </a:custDash>
          </a:ln>
        </p:spPr>
        <p:txBody>
          <a:bodyPr lIns="45718" tIns="45718" rIns="45718" bIns="45718"/>
          <a:lstStyle/>
          <a:p>
            <a:endParaRPr/>
          </a:p>
        </p:txBody>
      </p:sp>
      <p:sp>
        <p:nvSpPr>
          <p:cNvPr id="2322" name="Línea"/>
          <p:cNvSpPr/>
          <p:nvPr/>
        </p:nvSpPr>
        <p:spPr>
          <a:xfrm>
            <a:off x="7155246" y="3076217"/>
            <a:ext cx="312612" cy="3"/>
          </a:xfrm>
          <a:prstGeom prst="line">
            <a:avLst/>
          </a:prstGeom>
          <a:ln w="12700">
            <a:solidFill>
              <a:schemeClr val="accent3"/>
            </a:solidFill>
            <a:custDash>
              <a:ds d="100000" sp="200000"/>
            </a:custDash>
          </a:ln>
        </p:spPr>
        <p:txBody>
          <a:bodyPr lIns="45718" tIns="45718" rIns="45718" bIns="45718"/>
          <a:lstStyle/>
          <a:p>
            <a:endParaRPr/>
          </a:p>
        </p:txBody>
      </p:sp>
      <p:sp>
        <p:nvSpPr>
          <p:cNvPr id="2323" name="Freeform 31"/>
          <p:cNvSpPr/>
          <p:nvPr/>
        </p:nvSpPr>
        <p:spPr>
          <a:xfrm>
            <a:off x="7407345" y="1899385"/>
            <a:ext cx="102770" cy="9749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fontScale="25000" lnSpcReduction="20000"/>
          </a:bodyPr>
          <a:lstStyle/>
          <a:p>
            <a:pPr defTabSz="182880">
              <a:defRPr sz="360">
                <a:solidFill>
                  <a:srgbClr val="4FA8D6"/>
                </a:solidFill>
                <a:latin typeface="Verdana"/>
                <a:ea typeface="Verdana"/>
                <a:cs typeface="Verdana"/>
                <a:sym typeface="Verdana"/>
              </a:defRPr>
            </a:pPr>
            <a:endParaRPr/>
          </a:p>
        </p:txBody>
      </p:sp>
      <p:pic>
        <p:nvPicPr>
          <p:cNvPr id="2324" name="Captura de pantalla 2022-09-11 a las 18.51.52.png" descr="Captura de pantalla 2022-09-11 a las 18.51.52.png"/>
          <p:cNvPicPr>
            <a:picLocks noChangeAspect="1"/>
          </p:cNvPicPr>
          <p:nvPr/>
        </p:nvPicPr>
        <p:blipFill>
          <a:blip r:embed="rId6"/>
          <a:srcRect l="240" r="240"/>
          <a:stretch>
            <a:fillRect/>
          </a:stretch>
        </p:blipFill>
        <p:spPr>
          <a:xfrm>
            <a:off x="6327240" y="3830813"/>
            <a:ext cx="1500955" cy="848504"/>
          </a:xfrm>
          <a:prstGeom prst="rect">
            <a:avLst/>
          </a:prstGeom>
          <a:ln w="12700">
            <a:solidFill>
              <a:schemeClr val="accent3"/>
            </a:solidFill>
            <a:miter lim="400000"/>
          </a:ln>
        </p:spPr>
      </p:pic>
      <p:sp>
        <p:nvSpPr>
          <p:cNvPr id="2325" name="Línea"/>
          <p:cNvSpPr/>
          <p:nvPr/>
        </p:nvSpPr>
        <p:spPr>
          <a:xfrm flipV="1">
            <a:off x="6633229" y="3541657"/>
            <a:ext cx="3" cy="282118"/>
          </a:xfrm>
          <a:prstGeom prst="line">
            <a:avLst/>
          </a:prstGeom>
          <a:ln w="12700">
            <a:solidFill>
              <a:schemeClr val="accent3"/>
            </a:solidFill>
            <a:custDash>
              <a:ds d="100000" sp="200000"/>
            </a:custDash>
          </a:ln>
        </p:spPr>
        <p:txBody>
          <a:bodyPr lIns="45718" tIns="45718" rIns="45718" bIns="45718"/>
          <a:lstStyle/>
          <a:p>
            <a:endParaRPr/>
          </a:p>
        </p:txBody>
      </p:sp>
      <p:sp>
        <p:nvSpPr>
          <p:cNvPr id="2326" name="Rectángulo"/>
          <p:cNvSpPr/>
          <p:nvPr/>
        </p:nvSpPr>
        <p:spPr>
          <a:xfrm>
            <a:off x="5632508" y="2879329"/>
            <a:ext cx="233741" cy="612587"/>
          </a:xfrm>
          <a:prstGeom prst="rect">
            <a:avLst/>
          </a:prstGeom>
          <a:ln w="25400">
            <a:solidFill>
              <a:schemeClr val="accent2"/>
            </a:solidFill>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pic>
        <p:nvPicPr>
          <p:cNvPr id="2327" name="Captura de pantalla 2022-09-11 a las 18.55.29.png" descr="Captura de pantalla 2022-09-11 a las 18.55.29.png"/>
          <p:cNvPicPr>
            <a:picLocks noChangeAspect="1"/>
          </p:cNvPicPr>
          <p:nvPr/>
        </p:nvPicPr>
        <p:blipFill>
          <a:blip r:embed="rId7"/>
          <a:srcRect l="38" r="38"/>
          <a:stretch>
            <a:fillRect/>
          </a:stretch>
        </p:blipFill>
        <p:spPr>
          <a:xfrm>
            <a:off x="7228939" y="4984270"/>
            <a:ext cx="1500956" cy="848503"/>
          </a:xfrm>
          <a:prstGeom prst="rect">
            <a:avLst/>
          </a:prstGeom>
          <a:ln w="12700">
            <a:solidFill>
              <a:schemeClr val="accent3"/>
            </a:solidFill>
            <a:miter lim="400000"/>
          </a:ln>
        </p:spPr>
      </p:pic>
      <p:sp>
        <p:nvSpPr>
          <p:cNvPr id="2328" name="Línea"/>
          <p:cNvSpPr/>
          <p:nvPr/>
        </p:nvSpPr>
        <p:spPr>
          <a:xfrm flipV="1">
            <a:off x="7458730" y="4671957"/>
            <a:ext cx="2" cy="282118"/>
          </a:xfrm>
          <a:prstGeom prst="line">
            <a:avLst/>
          </a:prstGeom>
          <a:ln w="12700">
            <a:solidFill>
              <a:schemeClr val="accent3"/>
            </a:solidFill>
            <a:custDash>
              <a:ds d="100000" sp="200000"/>
            </a:custDash>
          </a:ln>
        </p:spPr>
        <p:txBody>
          <a:bodyPr lIns="45718" tIns="45718" rIns="45718" bIns="45718"/>
          <a:lstStyle/>
          <a:p>
            <a:endParaRPr/>
          </a:p>
        </p:txBody>
      </p:sp>
      <p:pic>
        <p:nvPicPr>
          <p:cNvPr id="2329" name="Captura de pantalla 2022-09-11 a las 18.57.33.png" descr="Captura de pantalla 2022-09-11 a las 18.57.33.png"/>
          <p:cNvPicPr>
            <a:picLocks noChangeAspect="1"/>
          </p:cNvPicPr>
          <p:nvPr/>
        </p:nvPicPr>
        <p:blipFill>
          <a:blip r:embed="rId8"/>
          <a:srcRect l="2" r="2"/>
          <a:stretch>
            <a:fillRect/>
          </a:stretch>
        </p:blipFill>
        <p:spPr>
          <a:xfrm>
            <a:off x="9984879" y="4056150"/>
            <a:ext cx="1500956" cy="848504"/>
          </a:xfrm>
          <a:prstGeom prst="rect">
            <a:avLst/>
          </a:prstGeom>
          <a:ln w="12700">
            <a:solidFill>
              <a:schemeClr val="accent3"/>
            </a:solidFill>
            <a:miter lim="400000"/>
          </a:ln>
        </p:spPr>
      </p:pic>
      <p:pic>
        <p:nvPicPr>
          <p:cNvPr id="2330" name="Captura de pantalla 2022-09-11 a las 18.57.22.png" descr="Captura de pantalla 2022-09-11 a las 18.57.22.png"/>
          <p:cNvPicPr>
            <a:picLocks noChangeAspect="1"/>
          </p:cNvPicPr>
          <p:nvPr/>
        </p:nvPicPr>
        <p:blipFill>
          <a:blip r:embed="rId9"/>
          <a:srcRect l="359" r="359"/>
          <a:stretch>
            <a:fillRect/>
          </a:stretch>
        </p:blipFill>
        <p:spPr>
          <a:xfrm>
            <a:off x="9602789" y="4505083"/>
            <a:ext cx="1500955" cy="848503"/>
          </a:xfrm>
          <a:prstGeom prst="rect">
            <a:avLst/>
          </a:prstGeom>
          <a:ln w="12700">
            <a:solidFill>
              <a:schemeClr val="accent3"/>
            </a:solidFill>
            <a:miter lim="400000"/>
          </a:ln>
        </p:spPr>
      </p:pic>
      <p:pic>
        <p:nvPicPr>
          <p:cNvPr id="2331" name="Captura de pantalla 2022-09-11 a las 18.57.02.png" descr="Captura de pantalla 2022-09-11 a las 18.57.02.png"/>
          <p:cNvPicPr>
            <a:picLocks noChangeAspect="1"/>
          </p:cNvPicPr>
          <p:nvPr/>
        </p:nvPicPr>
        <p:blipFill>
          <a:blip r:embed="rId10"/>
          <a:srcRect l="121" r="121"/>
          <a:stretch>
            <a:fillRect/>
          </a:stretch>
        </p:blipFill>
        <p:spPr>
          <a:xfrm>
            <a:off x="9178107" y="4985439"/>
            <a:ext cx="1500955" cy="848504"/>
          </a:xfrm>
          <a:prstGeom prst="rect">
            <a:avLst/>
          </a:prstGeom>
          <a:ln w="12700">
            <a:solidFill>
              <a:schemeClr val="accent3"/>
            </a:solidFill>
            <a:miter lim="400000"/>
          </a:ln>
        </p:spPr>
      </p:pic>
      <p:sp>
        <p:nvSpPr>
          <p:cNvPr id="2332" name="Línea"/>
          <p:cNvSpPr/>
          <p:nvPr/>
        </p:nvSpPr>
        <p:spPr>
          <a:xfrm>
            <a:off x="8767498" y="5409698"/>
            <a:ext cx="373036" cy="3"/>
          </a:xfrm>
          <a:prstGeom prst="line">
            <a:avLst/>
          </a:prstGeom>
          <a:ln w="12700">
            <a:solidFill>
              <a:schemeClr val="accent3"/>
            </a:solidFill>
            <a:custDash>
              <a:ds d="100000" sp="200000"/>
            </a:custDash>
          </a:ln>
        </p:spPr>
        <p:txBody>
          <a:bodyPr lIns="45718" tIns="45718" rIns="45718" bIns="45718"/>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pic>
        <p:nvPicPr>
          <p:cNvPr id="2335" name="Picture 6" descr="Picture 6"/>
          <p:cNvPicPr>
            <a:picLocks noChangeAspect="1"/>
          </p:cNvPicPr>
          <p:nvPr/>
        </p:nvPicPr>
        <p:blipFill>
          <a:blip r:embed="rId2"/>
          <a:srcRect t="352" b="352"/>
          <a:stretch>
            <a:fillRect/>
          </a:stretch>
        </p:blipFill>
        <p:spPr>
          <a:xfrm>
            <a:off x="0" y="943"/>
            <a:ext cx="12192000" cy="6860033"/>
          </a:xfrm>
          <a:prstGeom prst="rect">
            <a:avLst/>
          </a:prstGeom>
          <a:ln w="12700">
            <a:miter lim="400000"/>
          </a:ln>
        </p:spPr>
      </p:pic>
      <p:sp>
        <p:nvSpPr>
          <p:cNvPr id="2336"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a:p>
        </p:txBody>
      </p:sp>
      <p:sp>
        <p:nvSpPr>
          <p:cNvPr id="2337" name="Title 3"/>
          <p:cNvSpPr>
            <a:spLocks noGrp="1"/>
          </p:cNvSpPr>
          <p:nvPr>
            <p:ph type="title"/>
          </p:nvPr>
        </p:nvSpPr>
        <p:spPr>
          <a:xfrm>
            <a:off x="7337748" y="3690037"/>
            <a:ext cx="3272832" cy="1176138"/>
          </a:xfrm>
          <a:prstGeom prst="rect">
            <a:avLst/>
          </a:prstGeom>
        </p:spPr>
        <p:txBody>
          <a:bodyPr/>
          <a:lstStyle/>
          <a:p>
            <a:r>
              <a:t>Presentaciones de grupo Aperturas</a:t>
            </a:r>
          </a:p>
        </p:txBody>
      </p:sp>
      <p:sp>
        <p:nvSpPr>
          <p:cNvPr id="2338" name="Your tomorrows competitor is probably not the one in front of you…"/>
          <p:cNvSpPr/>
          <p:nvPr/>
        </p:nvSpPr>
        <p:spPr>
          <a:xfrm>
            <a:off x="7856563" y="4991603"/>
            <a:ext cx="2262079" cy="709873"/>
          </a:xfrm>
          <a:prstGeom prst="rect">
            <a:avLst/>
          </a:prstGeom>
          <a:ln w="12700">
            <a:miter lim="400000"/>
          </a:ln>
          <a:extLst>
            <a:ext uri="{C572A759-6A51-4108-AA02-DFA0A04FC94B}">
              <ma14:wrappingTextBoxFlag xmlns="" xmlns:ma14="http://schemas.microsoft.com/office/mac/drawingml/2011/main" val="1"/>
            </a:ext>
          </a:extLst>
        </p:spPr>
        <p:txBody>
          <a:bodyPr lIns="91436" tIns="91436" rIns="91436" bIns="91436">
            <a:spAutoFit/>
          </a:bodyPr>
          <a:lstStyle>
            <a:lvl1pPr algn="ctr" defTabSz="1828800">
              <a:spcBef>
                <a:spcPts val="2200"/>
              </a:spcBef>
              <a:defRPr>
                <a:solidFill>
                  <a:srgbClr val="FFFFFF"/>
                </a:solidFill>
                <a:latin typeface="Ubuntu Light"/>
                <a:ea typeface="Ubuntu Light"/>
                <a:cs typeface="Ubuntu Light"/>
                <a:sym typeface="Ubuntu Light"/>
              </a:defRPr>
            </a:lvl1pPr>
          </a:lstStyle>
          <a:p>
            <a:r>
              <a:t>Páginas estándares de grupo</a:t>
            </a:r>
          </a:p>
        </p:txBody>
      </p:sp>
      <p:sp>
        <p:nvSpPr>
          <p:cNvPr id="2339" name="Línea"/>
          <p:cNvSpPr/>
          <p:nvPr/>
        </p:nvSpPr>
        <p:spPr>
          <a:xfrm>
            <a:off x="7972828" y="4700065"/>
            <a:ext cx="2029551" cy="3"/>
          </a:xfrm>
          <a:prstGeom prst="line">
            <a:avLst/>
          </a:prstGeom>
          <a:ln w="50800">
            <a:solidFill>
              <a:srgbClr val="FFFFFF"/>
            </a:solidFill>
          </a:ln>
        </p:spPr>
        <p:txBody>
          <a:bodyPr lIns="45718" tIns="45718" rIns="45718" bIns="45718"/>
          <a:lstStyle/>
          <a:p>
            <a:endParaRPr/>
          </a:p>
        </p:txBody>
      </p:sp>
      <p:sp>
        <p:nvSpPr>
          <p:cNvPr id="2340"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2341"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2342"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343" name="Changing ecosystem"/>
          <p:cNvSpPr/>
          <p:nvPr/>
        </p:nvSpPr>
        <p:spPr>
          <a:xfrm>
            <a:off x="8811189" y="2670224"/>
            <a:ext cx="325397" cy="5499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2</a:t>
            </a:r>
          </a:p>
        </p:txBody>
      </p:sp>
      <p:sp>
        <p:nvSpPr>
          <p:cNvPr id="2344"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2345"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2346" name="pasted-image.pdf" descr="pasted-image.pdf"/>
          <p:cNvPicPr>
            <a:picLocks noChangeAspect="1"/>
          </p:cNvPicPr>
          <p:nvPr/>
        </p:nvPicPr>
        <p:blipFill>
          <a:blip r:embed="rId3"/>
          <a:stretch>
            <a:fillRect/>
          </a:stretch>
        </p:blipFill>
        <p:spPr>
          <a:xfrm>
            <a:off x="8534364" y="1361145"/>
            <a:ext cx="879603" cy="860759"/>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8" name="Picture Placeholder 12" descr="Picture Placeholder 12"/>
          <p:cNvPicPr>
            <a:picLocks noGrp="1" noChangeAspect="1"/>
          </p:cNvPicPr>
          <p:nvPr>
            <p:ph type="pic" idx="13"/>
          </p:nvPr>
        </p:nvPicPr>
        <p:blipFill>
          <a:blip r:embed="rId2"/>
          <a:stretch>
            <a:fillRect/>
          </a:stretch>
        </p:blipFill>
        <p:spPr>
          <a:prstGeom prst="rect">
            <a:avLst/>
          </a:prstGeom>
        </p:spPr>
      </p:pic>
      <p:sp>
        <p:nvSpPr>
          <p:cNvPr id="234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grpSp>
        <p:nvGrpSpPr>
          <p:cNvPr id="2352" name="Espace réservé pour une image  5"/>
          <p:cNvGrpSpPr/>
          <p:nvPr/>
        </p:nvGrpSpPr>
        <p:grpSpPr>
          <a:xfrm>
            <a:off x="5127995" y="0"/>
            <a:ext cx="7064018" cy="6858000"/>
            <a:chOff x="-1" y="0"/>
            <a:chExt cx="7064016" cy="6858000"/>
          </a:xfrm>
        </p:grpSpPr>
        <p:sp>
          <p:nvSpPr>
            <p:cNvPr id="2350" name="Rectángulo"/>
            <p:cNvSpPr/>
            <p:nvPr/>
          </p:nvSpPr>
          <p:spPr>
            <a:xfrm>
              <a:off x="-2" y="0"/>
              <a:ext cx="7064013"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2351" name="pasted-image.tiff" descr="pasted-image.tiff"/>
            <p:cNvPicPr>
              <a:picLocks noChangeAspect="1"/>
            </p:cNvPicPr>
            <p:nvPr/>
          </p:nvPicPr>
          <p:blipFill>
            <a:blip r:embed="rId3"/>
            <a:srcRect l="19858" r="21772"/>
            <a:stretch>
              <a:fillRect/>
            </a:stretch>
          </p:blipFill>
          <p:spPr>
            <a:xfrm>
              <a:off x="-2" y="0"/>
              <a:ext cx="7064017" cy="6858000"/>
            </a:xfrm>
            <a:prstGeom prst="rect">
              <a:avLst/>
            </a:prstGeom>
            <a:ln w="12700" cap="flat">
              <a:noFill/>
              <a:miter lim="400000"/>
            </a:ln>
            <a:effectLst/>
          </p:spPr>
        </p:pic>
      </p:grpSp>
      <p:sp>
        <p:nvSpPr>
          <p:cNvPr id="2353"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354"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FFFFFF"/>
                </a:solidFill>
                <a:latin typeface="+mn-lt"/>
                <a:ea typeface="+mn-ea"/>
                <a:cs typeface="+mn-cs"/>
                <a:sym typeface="Ubuntu"/>
              </a:defRPr>
            </a:lvl1pPr>
          </a:lstStyle>
          <a:p>
            <a:r>
              <a:t>2 </a:t>
            </a:r>
          </a:p>
        </p:txBody>
      </p:sp>
      <p:sp>
        <p:nvSpPr>
          <p:cNvPr id="2355" name="Espace réservé du texte 15"/>
          <p:cNvSpPr>
            <a:spLocks noGrp="1"/>
          </p:cNvSpPr>
          <p:nvPr>
            <p:ph type="body" sz="half" idx="1"/>
          </p:nvPr>
        </p:nvSpPr>
        <p:spPr>
          <a:xfrm>
            <a:off x="360000" y="1367999"/>
            <a:ext cx="4320000" cy="3882759"/>
          </a:xfrm>
          <a:prstGeom prst="rect">
            <a:avLst/>
          </a:prstGeom>
        </p:spPr>
        <p:txBody>
          <a:bodyPr/>
          <a:lstStyle/>
          <a:p>
            <a:pPr defTabSz="713230">
              <a:spcBef>
                <a:spcPts val="2200"/>
              </a:spcBef>
              <a:defRPr sz="2400" cap="all">
                <a:solidFill>
                  <a:schemeClr val="accent2"/>
                </a:solidFill>
                <a:latin typeface="Ubuntu Medium"/>
                <a:ea typeface="Ubuntu Medium"/>
                <a:cs typeface="Ubuntu Medium"/>
                <a:sym typeface="Ubuntu Medium"/>
              </a:defRPr>
            </a:pPr>
            <a:r>
              <a:t>Podríamos estar profundizando mucho más en aspectos de diseño pero esto va de montar contenido</a:t>
            </a:r>
          </a:p>
          <a:p>
            <a:pPr defTabSz="713230">
              <a:spcBef>
                <a:spcPts val="2200"/>
              </a:spcBef>
              <a:defRPr sz="1900"/>
            </a:pPr>
            <a:r>
              <a:t>A continuación os presentamos contenido ya previamente maquetado con alta probabilidad de ser reutilizable, en parte por ser información estándar de Capgemini grupo.</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A36"/>
        </a:solidFill>
        <a:effectLst/>
      </p:bgPr>
    </p:bg>
    <p:spTree>
      <p:nvGrpSpPr>
        <p:cNvPr id="1" name=""/>
        <p:cNvGrpSpPr/>
        <p:nvPr/>
      </p:nvGrpSpPr>
      <p:grpSpPr>
        <a:xfrm>
          <a:off x="0" y="0"/>
          <a:ext cx="0" cy="0"/>
          <a:chOff x="0" y="0"/>
          <a:chExt cx="0" cy="0"/>
        </a:xfrm>
      </p:grpSpPr>
      <p:sp>
        <p:nvSpPr>
          <p:cNvPr id="2357"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2358" name="Titre 1"/>
          <p:cNvSpPr>
            <a:spLocks noGrp="1"/>
          </p:cNvSpPr>
          <p:nvPr>
            <p:ph type="title"/>
          </p:nvPr>
        </p:nvSpPr>
        <p:spPr>
          <a:xfrm>
            <a:off x="341312" y="39340"/>
            <a:ext cx="10947774" cy="716716"/>
          </a:xfrm>
          <a:prstGeom prst="rect">
            <a:avLst/>
          </a:prstGeom>
        </p:spPr>
        <p:txBody>
          <a:bodyPr/>
          <a:lstStyle>
            <a:lvl1pPr>
              <a:defRPr>
                <a:solidFill>
                  <a:srgbClr val="FFFFFF"/>
                </a:solidFill>
              </a:defRPr>
            </a:lvl1pPr>
          </a:lstStyle>
          <a:p>
            <a:r>
              <a:t>Presentación de compañía</a:t>
            </a:r>
          </a:p>
        </p:txBody>
      </p:sp>
      <p:sp>
        <p:nvSpPr>
          <p:cNvPr id="2359" name="Capgemini Global: Organización, servicios provistos y números"/>
          <p:cNvSpPr/>
          <p:nvPr/>
        </p:nvSpPr>
        <p:spPr>
          <a:xfrm>
            <a:off x="338777" y="755336"/>
            <a:ext cx="7700517"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Capgemini Global</a:t>
            </a:r>
          </a:p>
        </p:txBody>
      </p:sp>
      <p:grpSp>
        <p:nvGrpSpPr>
          <p:cNvPr id="2376" name="Grupo"/>
          <p:cNvGrpSpPr/>
          <p:nvPr/>
        </p:nvGrpSpPr>
        <p:grpSpPr>
          <a:xfrm>
            <a:off x="5961272" y="1351966"/>
            <a:ext cx="5710462" cy="2895423"/>
            <a:chOff x="0" y="0"/>
            <a:chExt cx="5710461" cy="2895421"/>
          </a:xfrm>
        </p:grpSpPr>
        <p:pic>
          <p:nvPicPr>
            <p:cNvPr id="2360" name="pasted-image.tiff" descr="pasted-image.tiff"/>
            <p:cNvPicPr>
              <a:picLocks noChangeAspect="1"/>
            </p:cNvPicPr>
            <p:nvPr/>
          </p:nvPicPr>
          <p:blipFill>
            <a:blip r:embed="rId2"/>
            <a:stretch>
              <a:fillRect/>
            </a:stretch>
          </p:blipFill>
          <p:spPr>
            <a:xfrm>
              <a:off x="955928" y="277804"/>
              <a:ext cx="3818179" cy="2188880"/>
            </a:xfrm>
            <a:prstGeom prst="rect">
              <a:avLst/>
            </a:prstGeom>
            <a:ln w="12700" cap="flat">
              <a:noFill/>
              <a:miter lim="400000"/>
            </a:ln>
            <a:effectLst/>
          </p:spPr>
        </p:pic>
        <p:sp>
          <p:nvSpPr>
            <p:cNvPr id="2361" name="Rectángulo redondeado"/>
            <p:cNvSpPr/>
            <p:nvPr/>
          </p:nvSpPr>
          <p:spPr>
            <a:xfrm>
              <a:off x="4412571" y="823228"/>
              <a:ext cx="1253886" cy="654766"/>
            </a:xfrm>
            <a:prstGeom prst="roundRect">
              <a:avLst>
                <a:gd name="adj" fmla="val 50000"/>
              </a:avLst>
            </a:prstGeom>
            <a:solidFill>
              <a:srgbClr val="406CA3"/>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sp>
          <p:nvSpPr>
            <p:cNvPr id="2362" name="Rectángulo redondeado"/>
            <p:cNvSpPr/>
            <p:nvPr/>
          </p:nvSpPr>
          <p:spPr>
            <a:xfrm>
              <a:off x="2635044" y="2240655"/>
              <a:ext cx="1411447" cy="654766"/>
            </a:xfrm>
            <a:prstGeom prst="roundRect">
              <a:avLst>
                <a:gd name="adj" fmla="val 50000"/>
              </a:avLst>
            </a:prstGeom>
            <a:solidFill>
              <a:srgbClr val="406CA3"/>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sp>
          <p:nvSpPr>
            <p:cNvPr id="2363" name="Rectángulo redondeado"/>
            <p:cNvSpPr/>
            <p:nvPr/>
          </p:nvSpPr>
          <p:spPr>
            <a:xfrm>
              <a:off x="405872" y="1551721"/>
              <a:ext cx="1253885" cy="654765"/>
            </a:xfrm>
            <a:prstGeom prst="roundRect">
              <a:avLst>
                <a:gd name="adj" fmla="val 50000"/>
              </a:avLst>
            </a:prstGeom>
            <a:solidFill>
              <a:srgbClr val="406CA3"/>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sp>
          <p:nvSpPr>
            <p:cNvPr id="2364" name="Rectángulo redondeado"/>
            <p:cNvSpPr/>
            <p:nvPr/>
          </p:nvSpPr>
          <p:spPr>
            <a:xfrm>
              <a:off x="-1" y="292471"/>
              <a:ext cx="1253885" cy="654765"/>
            </a:xfrm>
            <a:prstGeom prst="roundRect">
              <a:avLst>
                <a:gd name="adj" fmla="val 50000"/>
              </a:avLst>
            </a:prstGeom>
            <a:solidFill>
              <a:srgbClr val="406CA3"/>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sp>
          <p:nvSpPr>
            <p:cNvPr id="2365" name="Rectángulo redondeado"/>
            <p:cNvSpPr/>
            <p:nvPr/>
          </p:nvSpPr>
          <p:spPr>
            <a:xfrm>
              <a:off x="2371267" y="-1"/>
              <a:ext cx="1253887" cy="654765"/>
            </a:xfrm>
            <a:prstGeom prst="roundRect">
              <a:avLst>
                <a:gd name="adj" fmla="val 50000"/>
              </a:avLst>
            </a:prstGeom>
            <a:solidFill>
              <a:srgbClr val="406CA3"/>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sp>
          <p:nvSpPr>
            <p:cNvPr id="2366" name="Norte America"/>
            <p:cNvSpPr/>
            <p:nvPr/>
          </p:nvSpPr>
          <p:spPr>
            <a:xfrm>
              <a:off x="114570" y="364966"/>
              <a:ext cx="1171208" cy="239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100">
                  <a:solidFill>
                    <a:srgbClr val="2B093D"/>
                  </a:solidFill>
                  <a:latin typeface="+mn-lt"/>
                  <a:ea typeface="+mn-ea"/>
                  <a:cs typeface="+mn-cs"/>
                  <a:sym typeface="Ubuntu"/>
                </a:defRPr>
              </a:lvl1pPr>
            </a:lstStyle>
            <a:p>
              <a:r>
                <a:t>Norte America</a:t>
              </a:r>
            </a:p>
          </p:txBody>
        </p:sp>
        <p:sp>
          <p:nvSpPr>
            <p:cNvPr id="2367" name="18.550"/>
            <p:cNvSpPr/>
            <p:nvPr/>
          </p:nvSpPr>
          <p:spPr>
            <a:xfrm>
              <a:off x="114570" y="500397"/>
              <a:ext cx="1171208" cy="377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700" b="1">
                  <a:solidFill>
                    <a:srgbClr val="FFFFFF"/>
                  </a:solidFill>
                  <a:latin typeface="+mn-lt"/>
                  <a:ea typeface="+mn-ea"/>
                  <a:cs typeface="+mn-cs"/>
                  <a:sym typeface="Ubuntu"/>
                </a:defRPr>
              </a:lvl1pPr>
            </a:lstStyle>
            <a:p>
              <a:r>
                <a:t>18.550</a:t>
              </a:r>
            </a:p>
          </p:txBody>
        </p:sp>
        <p:sp>
          <p:nvSpPr>
            <p:cNvPr id="2368" name="LATAM"/>
            <p:cNvSpPr/>
            <p:nvPr/>
          </p:nvSpPr>
          <p:spPr>
            <a:xfrm>
              <a:off x="514721" y="1624217"/>
              <a:ext cx="1171210" cy="239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100">
                  <a:solidFill>
                    <a:srgbClr val="2B093D"/>
                  </a:solidFill>
                  <a:latin typeface="+mn-lt"/>
                  <a:ea typeface="+mn-ea"/>
                  <a:cs typeface="+mn-cs"/>
                  <a:sym typeface="Ubuntu"/>
                </a:defRPr>
              </a:lvl1pPr>
            </a:lstStyle>
            <a:p>
              <a:r>
                <a:t>LATAM</a:t>
              </a:r>
            </a:p>
          </p:txBody>
        </p:sp>
        <p:sp>
          <p:nvSpPr>
            <p:cNvPr id="2369" name="8.110"/>
            <p:cNvSpPr/>
            <p:nvPr/>
          </p:nvSpPr>
          <p:spPr>
            <a:xfrm>
              <a:off x="514721" y="1759648"/>
              <a:ext cx="1171210" cy="377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700" b="1">
                  <a:solidFill>
                    <a:srgbClr val="FFFFFF"/>
                  </a:solidFill>
                  <a:latin typeface="+mn-lt"/>
                  <a:ea typeface="+mn-ea"/>
                  <a:cs typeface="+mn-cs"/>
                  <a:sym typeface="Ubuntu"/>
                </a:defRPr>
              </a:lvl1pPr>
            </a:lstStyle>
            <a:p>
              <a:r>
                <a:t>8.110</a:t>
              </a:r>
            </a:p>
          </p:txBody>
        </p:sp>
        <p:sp>
          <p:nvSpPr>
            <p:cNvPr id="2370" name="Europa"/>
            <p:cNvSpPr/>
            <p:nvPr/>
          </p:nvSpPr>
          <p:spPr>
            <a:xfrm>
              <a:off x="2517033" y="58991"/>
              <a:ext cx="1171209" cy="2399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100">
                  <a:solidFill>
                    <a:srgbClr val="2B093D"/>
                  </a:solidFill>
                  <a:latin typeface="+mn-lt"/>
                  <a:ea typeface="+mn-ea"/>
                  <a:cs typeface="+mn-cs"/>
                  <a:sym typeface="Ubuntu"/>
                </a:defRPr>
              </a:lvl1pPr>
            </a:lstStyle>
            <a:p>
              <a:r>
                <a:t>Europa</a:t>
              </a:r>
            </a:p>
          </p:txBody>
        </p:sp>
        <p:sp>
          <p:nvSpPr>
            <p:cNvPr id="2371" name="103.653"/>
            <p:cNvSpPr/>
            <p:nvPr/>
          </p:nvSpPr>
          <p:spPr>
            <a:xfrm>
              <a:off x="2517033" y="194423"/>
              <a:ext cx="1171209" cy="3774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700" b="1">
                  <a:solidFill>
                    <a:srgbClr val="FFFFFF"/>
                  </a:solidFill>
                  <a:latin typeface="+mn-lt"/>
                  <a:ea typeface="+mn-ea"/>
                  <a:cs typeface="+mn-cs"/>
                  <a:sym typeface="Ubuntu"/>
                </a:defRPr>
              </a:lvl1pPr>
            </a:lstStyle>
            <a:p>
              <a:r>
                <a:t>103.653</a:t>
              </a:r>
            </a:p>
          </p:txBody>
        </p:sp>
        <p:sp>
          <p:nvSpPr>
            <p:cNvPr id="2372" name="Africa y Medio Oriente"/>
            <p:cNvSpPr/>
            <p:nvPr/>
          </p:nvSpPr>
          <p:spPr>
            <a:xfrm>
              <a:off x="2782168" y="2245638"/>
              <a:ext cx="1171208" cy="3923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100">
                  <a:solidFill>
                    <a:srgbClr val="2B093D"/>
                  </a:solidFill>
                  <a:latin typeface="+mn-lt"/>
                  <a:ea typeface="+mn-ea"/>
                  <a:cs typeface="+mn-cs"/>
                  <a:sym typeface="Ubuntu"/>
                </a:defRPr>
              </a:lvl1pPr>
            </a:lstStyle>
            <a:p>
              <a:r>
                <a:t>Africa y Medio Oriente</a:t>
              </a:r>
            </a:p>
          </p:txBody>
        </p:sp>
        <p:sp>
          <p:nvSpPr>
            <p:cNvPr id="2373" name="3.888"/>
            <p:cNvSpPr/>
            <p:nvPr/>
          </p:nvSpPr>
          <p:spPr>
            <a:xfrm>
              <a:off x="2782168" y="2505803"/>
              <a:ext cx="1171208" cy="377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700" b="1">
                  <a:solidFill>
                    <a:srgbClr val="FFFFFF"/>
                  </a:solidFill>
                  <a:latin typeface="+mn-lt"/>
                  <a:ea typeface="+mn-ea"/>
                  <a:cs typeface="+mn-cs"/>
                  <a:sym typeface="Ubuntu"/>
                </a:defRPr>
              </a:lvl1pPr>
            </a:lstStyle>
            <a:p>
              <a:r>
                <a:t>3.888</a:t>
              </a:r>
            </a:p>
          </p:txBody>
        </p:sp>
        <p:sp>
          <p:nvSpPr>
            <p:cNvPr id="2374" name="Asia-Pacífico"/>
            <p:cNvSpPr/>
            <p:nvPr/>
          </p:nvSpPr>
          <p:spPr>
            <a:xfrm>
              <a:off x="4539252" y="901885"/>
              <a:ext cx="1171210" cy="2399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100">
                  <a:solidFill>
                    <a:srgbClr val="2B093D"/>
                  </a:solidFill>
                  <a:latin typeface="+mn-lt"/>
                  <a:ea typeface="+mn-ea"/>
                  <a:cs typeface="+mn-cs"/>
                  <a:sym typeface="Ubuntu"/>
                </a:defRPr>
              </a:lvl1pPr>
            </a:lstStyle>
            <a:p>
              <a:r>
                <a:t>Asia-Pacífico</a:t>
              </a:r>
            </a:p>
          </p:txBody>
        </p:sp>
        <p:sp>
          <p:nvSpPr>
            <p:cNvPr id="2375" name="135.567"/>
            <p:cNvSpPr/>
            <p:nvPr/>
          </p:nvSpPr>
          <p:spPr>
            <a:xfrm>
              <a:off x="4539252" y="1035483"/>
              <a:ext cx="1171210" cy="377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spcBef>
                  <a:spcPts val="600"/>
                </a:spcBef>
                <a:defRPr sz="1700" b="1">
                  <a:solidFill>
                    <a:srgbClr val="FFFFFF"/>
                  </a:solidFill>
                  <a:latin typeface="+mn-lt"/>
                  <a:ea typeface="+mn-ea"/>
                  <a:cs typeface="+mn-cs"/>
                  <a:sym typeface="Ubuntu"/>
                </a:defRPr>
              </a:lvl1pPr>
            </a:lstStyle>
            <a:p>
              <a:r>
                <a:t>135.567</a:t>
              </a:r>
            </a:p>
          </p:txBody>
        </p:sp>
      </p:grpSp>
      <p:sp>
        <p:nvSpPr>
          <p:cNvPr id="2377" name="Círculo"/>
          <p:cNvSpPr/>
          <p:nvPr/>
        </p:nvSpPr>
        <p:spPr>
          <a:xfrm>
            <a:off x="442047" y="4224656"/>
            <a:ext cx="704016" cy="704017"/>
          </a:xfrm>
          <a:prstGeom prst="ellipse">
            <a:avLst/>
          </a:prstGeom>
          <a:solidFill>
            <a:schemeClr val="accent2"/>
          </a:solidFill>
          <a:ln w="12700">
            <a:miter lim="400000"/>
          </a:ln>
        </p:spPr>
        <p:txBody>
          <a:bodyPr lIns="45710" tIns="45710" rIns="45710" bIns="45710" anchor="ctr">
            <a:normAutofit/>
          </a:bodyPr>
          <a:lstStyle/>
          <a:p>
            <a:pPr>
              <a:defRPr>
                <a:latin typeface="+mn-lt"/>
                <a:ea typeface="+mn-ea"/>
                <a:cs typeface="+mn-cs"/>
                <a:sym typeface="Ubuntu"/>
              </a:defRPr>
            </a:pPr>
            <a:endParaRPr/>
          </a:p>
        </p:txBody>
      </p:sp>
      <p:sp>
        <p:nvSpPr>
          <p:cNvPr id="2378" name="Círculo"/>
          <p:cNvSpPr/>
          <p:nvPr/>
        </p:nvSpPr>
        <p:spPr>
          <a:xfrm>
            <a:off x="2334043" y="4224656"/>
            <a:ext cx="704016" cy="704017"/>
          </a:xfrm>
          <a:prstGeom prst="ellipse">
            <a:avLst/>
          </a:prstGeom>
          <a:solidFill>
            <a:schemeClr val="accent2"/>
          </a:solidFill>
          <a:ln w="12700">
            <a:miter lim="400000"/>
          </a:ln>
        </p:spPr>
        <p:txBody>
          <a:bodyPr lIns="45710" tIns="45710" rIns="45710" bIns="45710" anchor="ctr">
            <a:normAutofit/>
          </a:bodyPr>
          <a:lstStyle/>
          <a:p>
            <a:pPr>
              <a:defRPr>
                <a:latin typeface="+mn-lt"/>
                <a:ea typeface="+mn-ea"/>
                <a:cs typeface="+mn-cs"/>
                <a:sym typeface="Ubuntu"/>
              </a:defRPr>
            </a:pPr>
            <a:endParaRPr/>
          </a:p>
        </p:txBody>
      </p:sp>
      <p:sp>
        <p:nvSpPr>
          <p:cNvPr id="2379" name="Círculo"/>
          <p:cNvSpPr/>
          <p:nvPr/>
        </p:nvSpPr>
        <p:spPr>
          <a:xfrm>
            <a:off x="4150833" y="4224656"/>
            <a:ext cx="704017" cy="704017"/>
          </a:xfrm>
          <a:prstGeom prst="ellipse">
            <a:avLst/>
          </a:prstGeom>
          <a:solidFill>
            <a:schemeClr val="accent2"/>
          </a:solidFill>
          <a:ln w="12700">
            <a:miter lim="400000"/>
          </a:ln>
        </p:spPr>
        <p:txBody>
          <a:bodyPr lIns="45710" tIns="45710" rIns="45710" bIns="45710" anchor="ctr">
            <a:normAutofit/>
          </a:bodyPr>
          <a:lstStyle/>
          <a:p>
            <a:pPr>
              <a:defRPr>
                <a:latin typeface="+mn-lt"/>
                <a:ea typeface="+mn-ea"/>
                <a:cs typeface="+mn-cs"/>
                <a:sym typeface="Ubuntu"/>
              </a:defRPr>
            </a:pPr>
            <a:endParaRPr/>
          </a:p>
        </p:txBody>
      </p:sp>
      <p:sp>
        <p:nvSpPr>
          <p:cNvPr id="2380" name="Rectángulo redondeado"/>
          <p:cNvSpPr/>
          <p:nvPr/>
        </p:nvSpPr>
        <p:spPr>
          <a:xfrm>
            <a:off x="5967622" y="4466618"/>
            <a:ext cx="5697760" cy="1704053"/>
          </a:xfrm>
          <a:prstGeom prst="roundRect">
            <a:avLst>
              <a:gd name="adj" fmla="val 50000"/>
            </a:avLst>
          </a:prstGeom>
          <a:solidFill>
            <a:srgbClr val="FFFFFF"/>
          </a:solidFill>
          <a:ln w="12700">
            <a:miter lim="400000"/>
          </a:ln>
        </p:spPr>
        <p:txBody>
          <a:bodyPr lIns="45710" tIns="45710" rIns="45710" bIns="45710" anchor="ctr">
            <a:normAutofit/>
          </a:bodyPr>
          <a:lstStyle/>
          <a:p>
            <a:pPr>
              <a:defRPr>
                <a:latin typeface="+mn-lt"/>
                <a:ea typeface="+mn-ea"/>
                <a:cs typeface="+mn-cs"/>
                <a:sym typeface="Ubuntu"/>
              </a:defRPr>
            </a:pPr>
            <a:endParaRPr/>
          </a:p>
        </p:txBody>
      </p:sp>
      <p:sp>
        <p:nvSpPr>
          <p:cNvPr id="2381" name="€16bn"/>
          <p:cNvSpPr/>
          <p:nvPr/>
        </p:nvSpPr>
        <p:spPr>
          <a:xfrm>
            <a:off x="371928" y="5120633"/>
            <a:ext cx="1478499" cy="4385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400" b="1">
                <a:solidFill>
                  <a:srgbClr val="FFFFFF"/>
                </a:solidFill>
                <a:latin typeface="+mn-lt"/>
                <a:ea typeface="+mn-ea"/>
                <a:cs typeface="+mn-cs"/>
                <a:sym typeface="Ubuntu"/>
              </a:defRPr>
            </a:lvl1pPr>
          </a:lstStyle>
          <a:p>
            <a:r>
              <a:t>€18.8bn</a:t>
            </a:r>
          </a:p>
        </p:txBody>
      </p:sp>
      <p:sp>
        <p:nvSpPr>
          <p:cNvPr id="2382" name="270.000"/>
          <p:cNvSpPr/>
          <p:nvPr/>
        </p:nvSpPr>
        <p:spPr>
          <a:xfrm>
            <a:off x="2100446" y="5120633"/>
            <a:ext cx="1332385" cy="4385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400" b="1">
                <a:solidFill>
                  <a:srgbClr val="FFFFFF"/>
                </a:solidFill>
                <a:latin typeface="+mn-lt"/>
                <a:ea typeface="+mn-ea"/>
                <a:cs typeface="+mn-cs"/>
                <a:sym typeface="Ubuntu"/>
              </a:defRPr>
            </a:lvl1pPr>
          </a:lstStyle>
          <a:p>
            <a:r>
              <a:t>270.000</a:t>
            </a:r>
          </a:p>
        </p:txBody>
      </p:sp>
      <p:sp>
        <p:nvSpPr>
          <p:cNvPr id="2383" name="50"/>
          <p:cNvSpPr/>
          <p:nvPr/>
        </p:nvSpPr>
        <p:spPr>
          <a:xfrm>
            <a:off x="4217139" y="5120633"/>
            <a:ext cx="1500465" cy="4385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400" b="1">
                <a:solidFill>
                  <a:srgbClr val="FFFFFF"/>
                </a:solidFill>
                <a:latin typeface="+mn-lt"/>
                <a:ea typeface="+mn-ea"/>
                <a:cs typeface="+mn-cs"/>
                <a:sym typeface="Ubuntu"/>
              </a:defRPr>
            </a:lvl1pPr>
          </a:lstStyle>
          <a:p>
            <a:r>
              <a:t>50</a:t>
            </a:r>
          </a:p>
        </p:txBody>
      </p:sp>
      <p:sp>
        <p:nvSpPr>
          <p:cNvPr id="2384" name="Ingresos…"/>
          <p:cNvSpPr/>
          <p:nvPr/>
        </p:nvSpPr>
        <p:spPr>
          <a:xfrm>
            <a:off x="371927" y="5443232"/>
            <a:ext cx="1332384" cy="9130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spcBef>
                <a:spcPts val="600"/>
              </a:spcBef>
              <a:defRPr sz="1700" b="1">
                <a:solidFill>
                  <a:schemeClr val="accent2"/>
                </a:solidFill>
                <a:latin typeface="+mn-lt"/>
                <a:ea typeface="+mn-ea"/>
                <a:cs typeface="+mn-cs"/>
                <a:sym typeface="Ubuntu"/>
              </a:defRPr>
            </a:pPr>
            <a:r>
              <a:t>Ingresos</a:t>
            </a:r>
          </a:p>
          <a:p>
            <a:pPr>
              <a:spcBef>
                <a:spcPts val="600"/>
              </a:spcBef>
              <a:defRPr sz="1100">
                <a:solidFill>
                  <a:srgbClr val="FFFFFF"/>
                </a:solidFill>
                <a:latin typeface="+mn-lt"/>
                <a:ea typeface="+mn-ea"/>
                <a:cs typeface="+mn-cs"/>
                <a:sym typeface="Ubuntu"/>
              </a:defRPr>
            </a:pPr>
            <a:r>
              <a:t>Con un margen operativo del 11.9%</a:t>
            </a:r>
          </a:p>
        </p:txBody>
      </p:sp>
      <p:sp>
        <p:nvSpPr>
          <p:cNvPr id="2385" name="Personas…"/>
          <p:cNvSpPr/>
          <p:nvPr/>
        </p:nvSpPr>
        <p:spPr>
          <a:xfrm>
            <a:off x="2100446" y="5443232"/>
            <a:ext cx="1332385" cy="7606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spcBef>
                <a:spcPts val="600"/>
              </a:spcBef>
              <a:defRPr sz="1700" b="1">
                <a:solidFill>
                  <a:schemeClr val="accent2"/>
                </a:solidFill>
                <a:latin typeface="+mn-lt"/>
                <a:ea typeface="+mn-ea"/>
                <a:cs typeface="+mn-cs"/>
                <a:sym typeface="Ubuntu"/>
              </a:defRPr>
            </a:pPr>
            <a:r>
              <a:t>Personas</a:t>
            </a:r>
          </a:p>
          <a:p>
            <a:pPr>
              <a:spcBef>
                <a:spcPts val="600"/>
              </a:spcBef>
              <a:defRPr sz="1100">
                <a:solidFill>
                  <a:srgbClr val="FFFFFF"/>
                </a:solidFill>
                <a:latin typeface="+mn-lt"/>
                <a:ea typeface="+mn-ea"/>
                <a:cs typeface="+mn-cs"/>
                <a:sym typeface="Ubuntu"/>
              </a:defRPr>
            </a:pPr>
            <a:r>
              <a:t>con más de 110.000 en india</a:t>
            </a:r>
          </a:p>
        </p:txBody>
      </p:sp>
      <p:sp>
        <p:nvSpPr>
          <p:cNvPr id="2386" name="Países…"/>
          <p:cNvSpPr/>
          <p:nvPr/>
        </p:nvSpPr>
        <p:spPr>
          <a:xfrm>
            <a:off x="4208374" y="5443232"/>
            <a:ext cx="1332384" cy="7606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spcBef>
                <a:spcPts val="600"/>
              </a:spcBef>
              <a:defRPr sz="1700" b="1">
                <a:solidFill>
                  <a:schemeClr val="accent2"/>
                </a:solidFill>
                <a:latin typeface="+mn-lt"/>
                <a:ea typeface="+mn-ea"/>
                <a:cs typeface="+mn-cs"/>
                <a:sym typeface="Ubuntu"/>
              </a:defRPr>
            </a:pPr>
            <a:r>
              <a:t>Países</a:t>
            </a:r>
          </a:p>
          <a:p>
            <a:pPr>
              <a:spcBef>
                <a:spcPts val="600"/>
              </a:spcBef>
              <a:defRPr sz="1100">
                <a:solidFill>
                  <a:srgbClr val="FFFFFF"/>
                </a:solidFill>
                <a:latin typeface="+mn-lt"/>
                <a:ea typeface="+mn-ea"/>
                <a:cs typeface="+mn-cs"/>
                <a:sym typeface="Ubuntu"/>
              </a:defRPr>
            </a:pPr>
            <a:r>
              <a:t>con 120 nacionalidades</a:t>
            </a:r>
          </a:p>
        </p:txBody>
      </p:sp>
      <p:pic>
        <p:nvPicPr>
          <p:cNvPr id="2387" name="Picture 10" descr="Picture 10"/>
          <p:cNvPicPr>
            <a:picLocks noChangeAspect="1"/>
          </p:cNvPicPr>
          <p:nvPr/>
        </p:nvPicPr>
        <p:blipFill>
          <a:blip r:embed="rId3"/>
          <a:srcRect l="16825" t="59428" r="18112" b="13454"/>
          <a:stretch>
            <a:fillRect/>
          </a:stretch>
        </p:blipFill>
        <p:spPr>
          <a:xfrm>
            <a:off x="6255170" y="4697765"/>
            <a:ext cx="4931383" cy="1155472"/>
          </a:xfrm>
          <a:prstGeom prst="rect">
            <a:avLst/>
          </a:prstGeom>
          <a:ln w="12700">
            <a:miter lim="400000"/>
          </a:ln>
        </p:spPr>
      </p:pic>
      <p:sp>
        <p:nvSpPr>
          <p:cNvPr id="2388" name="Una marca reconocida por su diversidad y SCR y un lugar para generar talento"/>
          <p:cNvSpPr/>
          <p:nvPr/>
        </p:nvSpPr>
        <p:spPr>
          <a:xfrm>
            <a:off x="364602" y="3188192"/>
            <a:ext cx="2763760" cy="84450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spcBef>
                <a:spcPts val="1000"/>
              </a:spcBef>
              <a:defRPr>
                <a:solidFill>
                  <a:srgbClr val="4FA8D6"/>
                </a:solidFill>
                <a:latin typeface="Ubuntu Light"/>
                <a:ea typeface="Ubuntu Light"/>
                <a:cs typeface="Ubuntu Light"/>
                <a:sym typeface="Ubuntu Light"/>
              </a:defRPr>
            </a:lvl1pPr>
          </a:lstStyle>
          <a:p>
            <a:r>
              <a:t>Marca reconocida por su diversidad y SCR . Un lugar para generar talento</a:t>
            </a:r>
          </a:p>
        </p:txBody>
      </p:sp>
      <p:sp>
        <p:nvSpPr>
          <p:cNvPr id="2389" name="Rectangle 7"/>
          <p:cNvSpPr/>
          <p:nvPr/>
        </p:nvSpPr>
        <p:spPr>
          <a:xfrm>
            <a:off x="362224" y="1938363"/>
            <a:ext cx="5100248" cy="1103984"/>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lvl1pPr defTabSz="412750">
              <a:defRPr sz="2400" b="1" cap="all">
                <a:solidFill>
                  <a:srgbClr val="FFFFFF"/>
                </a:solidFill>
                <a:latin typeface="+mn-lt"/>
                <a:ea typeface="+mn-ea"/>
                <a:cs typeface="+mn-cs"/>
                <a:sym typeface="Ubuntu"/>
              </a:defRPr>
            </a:lvl1pPr>
          </a:lstStyle>
          <a:p>
            <a:r>
              <a:t>En Capgemini somos 270.000 mujeres y hombres de +120 nacionalidades, en +50 países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2A36"/>
        </a:solidFill>
        <a:effectLst/>
      </p:bgPr>
    </p:bg>
    <p:spTree>
      <p:nvGrpSpPr>
        <p:cNvPr id="1" name=""/>
        <p:cNvGrpSpPr/>
        <p:nvPr/>
      </p:nvGrpSpPr>
      <p:grpSpPr>
        <a:xfrm>
          <a:off x="0" y="0"/>
          <a:ext cx="0" cy="0"/>
          <a:chOff x="0" y="0"/>
          <a:chExt cx="0" cy="0"/>
        </a:xfrm>
      </p:grpSpPr>
      <p:sp>
        <p:nvSpPr>
          <p:cNvPr id="2391" name="Línea"/>
          <p:cNvSpPr/>
          <p:nvPr/>
        </p:nvSpPr>
        <p:spPr>
          <a:xfrm>
            <a:off x="9068967" y="2081307"/>
            <a:ext cx="4" cy="394102"/>
          </a:xfrm>
          <a:prstGeom prst="line">
            <a:avLst/>
          </a:prstGeom>
          <a:ln w="25400">
            <a:solidFill>
              <a:schemeClr val="accent1"/>
            </a:solidFill>
            <a:miter/>
          </a:ln>
        </p:spPr>
        <p:txBody>
          <a:bodyPr lIns="45718" tIns="45718" rIns="45718" bIns="45718"/>
          <a:lstStyle/>
          <a:p>
            <a:endParaRPr/>
          </a:p>
        </p:txBody>
      </p:sp>
      <p:sp>
        <p:nvSpPr>
          <p:cNvPr id="2392" name="Línea"/>
          <p:cNvSpPr/>
          <p:nvPr/>
        </p:nvSpPr>
        <p:spPr>
          <a:xfrm flipH="1">
            <a:off x="9056267" y="4840254"/>
            <a:ext cx="758804" cy="3"/>
          </a:xfrm>
          <a:prstGeom prst="line">
            <a:avLst/>
          </a:prstGeom>
          <a:ln w="25400">
            <a:solidFill>
              <a:schemeClr val="accent1"/>
            </a:solidFill>
            <a:miter/>
          </a:ln>
        </p:spPr>
        <p:txBody>
          <a:bodyPr lIns="45718" tIns="45718" rIns="45718" bIns="45718"/>
          <a:lstStyle/>
          <a:p>
            <a:endParaRPr/>
          </a:p>
        </p:txBody>
      </p:sp>
      <p:sp>
        <p:nvSpPr>
          <p:cNvPr id="2393"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2394" name="Titre 1"/>
          <p:cNvSpPr>
            <a:spLocks noGrp="1"/>
          </p:cNvSpPr>
          <p:nvPr>
            <p:ph type="title"/>
          </p:nvPr>
        </p:nvSpPr>
        <p:spPr>
          <a:xfrm>
            <a:off x="341312" y="39340"/>
            <a:ext cx="10947774" cy="716716"/>
          </a:xfrm>
          <a:prstGeom prst="rect">
            <a:avLst/>
          </a:prstGeom>
        </p:spPr>
        <p:txBody>
          <a:bodyPr/>
          <a:lstStyle>
            <a:lvl1pPr>
              <a:defRPr>
                <a:solidFill>
                  <a:srgbClr val="FFFFFF"/>
                </a:solidFill>
              </a:defRPr>
            </a:lvl1pPr>
          </a:lstStyle>
          <a:p>
            <a:r>
              <a:t>Presentación de compañía</a:t>
            </a:r>
          </a:p>
        </p:txBody>
      </p:sp>
      <p:sp>
        <p:nvSpPr>
          <p:cNvPr id="2395" name="Capgemini España: Organización, servicios provistos y números"/>
          <p:cNvSpPr/>
          <p:nvPr/>
        </p:nvSpPr>
        <p:spPr>
          <a:xfrm>
            <a:off x="338777" y="755336"/>
            <a:ext cx="7700517"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Capgemini España</a:t>
            </a:r>
          </a:p>
        </p:txBody>
      </p:sp>
      <p:sp>
        <p:nvSpPr>
          <p:cNvPr id="2396" name="Teardrop 413"/>
          <p:cNvSpPr/>
          <p:nvPr/>
        </p:nvSpPr>
        <p:spPr>
          <a:xfrm rot="8100000">
            <a:off x="6955927" y="5959061"/>
            <a:ext cx="316194" cy="26132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92500" lnSpcReduction="20000"/>
          </a:bodyPr>
          <a:lstStyle/>
          <a:p>
            <a:pPr algn="ctr" defTabSz="365760">
              <a:defRPr sz="1440">
                <a:solidFill>
                  <a:srgbClr val="4FA8D6"/>
                </a:solidFill>
                <a:latin typeface="Verdana"/>
                <a:ea typeface="Verdana"/>
                <a:cs typeface="Verdana"/>
                <a:sym typeface="Verdana"/>
              </a:defRPr>
            </a:pPr>
            <a:endParaRPr/>
          </a:p>
        </p:txBody>
      </p:sp>
      <p:sp>
        <p:nvSpPr>
          <p:cNvPr id="2397" name="Centros de Excelencia"/>
          <p:cNvSpPr/>
          <p:nvPr/>
        </p:nvSpPr>
        <p:spPr>
          <a:xfrm>
            <a:off x="7551400" y="5908964"/>
            <a:ext cx="802713" cy="3277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solidFill>
                  <a:schemeClr val="accent2"/>
                </a:solidFill>
                <a:latin typeface="+mn-lt"/>
                <a:ea typeface="+mn-ea"/>
                <a:cs typeface="+mn-cs"/>
                <a:sym typeface="Ubuntu"/>
              </a:defRPr>
            </a:lvl1pPr>
          </a:lstStyle>
          <a:p>
            <a:r>
              <a:t>Oficinas</a:t>
            </a:r>
          </a:p>
        </p:txBody>
      </p:sp>
      <p:grpSp>
        <p:nvGrpSpPr>
          <p:cNvPr id="2400" name="Grupo"/>
          <p:cNvGrpSpPr/>
          <p:nvPr/>
        </p:nvGrpSpPr>
        <p:grpSpPr>
          <a:xfrm>
            <a:off x="9627257" y="5791676"/>
            <a:ext cx="562331" cy="562332"/>
            <a:chOff x="0" y="-1"/>
            <a:chExt cx="562330" cy="562330"/>
          </a:xfrm>
        </p:grpSpPr>
        <p:sp>
          <p:nvSpPr>
            <p:cNvPr id="2398" name="Teardrop 413"/>
            <p:cNvSpPr/>
            <p:nvPr/>
          </p:nvSpPr>
          <p:spPr>
            <a:xfrm rot="8100000">
              <a:off x="63460" y="101241"/>
              <a:ext cx="435410" cy="3598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1"/>
            </a:solidFill>
            <a:ln w="12700" cap="flat">
              <a:noFill/>
              <a:miter lim="400000"/>
            </a:ln>
            <a:effectLst/>
          </p:spPr>
          <p:txBody>
            <a:bodyPr wrap="square" lIns="45710" tIns="45710" rIns="45710" bIns="45710" numCol="1" anchor="ctr">
              <a:normAutofit/>
            </a:bodyPr>
            <a:lstStyle/>
            <a:p>
              <a:pPr algn="ctr" defTabSz="438911">
                <a:defRPr sz="1727">
                  <a:solidFill>
                    <a:srgbClr val="FFFFFF"/>
                  </a:solidFill>
                  <a:latin typeface="Verdana"/>
                  <a:ea typeface="Verdana"/>
                  <a:cs typeface="Verdana"/>
                  <a:sym typeface="Verdana"/>
                </a:defRPr>
              </a:pPr>
              <a:endParaRPr/>
            </a:p>
          </p:txBody>
        </p:sp>
        <p:sp>
          <p:nvSpPr>
            <p:cNvPr id="2399" name="Círculo"/>
            <p:cNvSpPr/>
            <p:nvPr/>
          </p:nvSpPr>
          <p:spPr>
            <a:xfrm>
              <a:off x="195856" y="174626"/>
              <a:ext cx="170625" cy="170625"/>
            </a:xfrm>
            <a:prstGeom prst="ellipse">
              <a:avLst/>
            </a:prstGeom>
            <a:solidFill>
              <a:srgbClr val="FFFFFF"/>
            </a:solidFill>
            <a:ln w="12700" cap="flat">
              <a:noFill/>
              <a:miter lim="400000"/>
            </a:ln>
            <a:effectLst/>
          </p:spPr>
          <p:txBody>
            <a:bodyPr wrap="square" lIns="45710" tIns="45710" rIns="45710" bIns="45710" numCol="1" anchor="ctr">
              <a:normAutofit fontScale="25000" lnSpcReduction="20000"/>
            </a:bodyPr>
            <a:lstStyle/>
            <a:p>
              <a:pPr defTabSz="365760">
                <a:defRPr sz="1440">
                  <a:latin typeface="Calibri"/>
                  <a:ea typeface="Calibri"/>
                  <a:cs typeface="Calibri"/>
                  <a:sym typeface="Calibri"/>
                </a:defRPr>
              </a:pPr>
              <a:endParaRPr/>
            </a:p>
          </p:txBody>
        </p:sp>
      </p:grpSp>
      <p:sp>
        <p:nvSpPr>
          <p:cNvPr id="2401" name="Centros de Excelencia"/>
          <p:cNvSpPr/>
          <p:nvPr/>
        </p:nvSpPr>
        <p:spPr>
          <a:xfrm>
            <a:off x="10345801" y="5908959"/>
            <a:ext cx="1499867" cy="3277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solidFill>
                  <a:schemeClr val="accent2"/>
                </a:solidFill>
                <a:latin typeface="+mn-lt"/>
                <a:ea typeface="+mn-ea"/>
                <a:cs typeface="+mn-cs"/>
                <a:sym typeface="Ubuntu"/>
              </a:defRPr>
            </a:lvl1pPr>
          </a:lstStyle>
          <a:p>
            <a:r>
              <a:t>Oficina principal</a:t>
            </a:r>
          </a:p>
        </p:txBody>
      </p:sp>
      <p:sp>
        <p:nvSpPr>
          <p:cNvPr id="2402" name="Teardrop 413"/>
          <p:cNvSpPr/>
          <p:nvPr/>
        </p:nvSpPr>
        <p:spPr>
          <a:xfrm rot="8100000">
            <a:off x="8634924" y="5959676"/>
            <a:ext cx="316194" cy="26132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06CA3"/>
          </a:solidFill>
          <a:ln w="12700">
            <a:miter lim="400000"/>
          </a:ln>
        </p:spPr>
        <p:txBody>
          <a:bodyPr lIns="45710" tIns="45710" rIns="45710" bIns="45710" anchor="ctr">
            <a:normAutofit fontScale="92500" lnSpcReduction="20000"/>
          </a:bodyPr>
          <a:lstStyle/>
          <a:p>
            <a:pPr algn="ctr" defTabSz="365760">
              <a:defRPr sz="1440">
                <a:solidFill>
                  <a:srgbClr val="FF9C29"/>
                </a:solidFill>
                <a:latin typeface="Verdana"/>
                <a:ea typeface="Verdana"/>
                <a:cs typeface="Verdana"/>
                <a:sym typeface="Verdana"/>
              </a:defRPr>
            </a:pPr>
            <a:endParaRPr/>
          </a:p>
        </p:txBody>
      </p:sp>
      <p:sp>
        <p:nvSpPr>
          <p:cNvPr id="2403" name="Centros de Excelencia"/>
          <p:cNvSpPr/>
          <p:nvPr/>
        </p:nvSpPr>
        <p:spPr>
          <a:xfrm>
            <a:off x="9022505" y="5945301"/>
            <a:ext cx="519122" cy="32775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solidFill>
                  <a:schemeClr val="accent2"/>
                </a:solidFill>
                <a:latin typeface="+mn-lt"/>
                <a:ea typeface="+mn-ea"/>
                <a:cs typeface="+mn-cs"/>
                <a:sym typeface="Ubuntu"/>
              </a:defRPr>
            </a:lvl1pPr>
          </a:lstStyle>
          <a:p>
            <a:r>
              <a:t>CoEs</a:t>
            </a:r>
          </a:p>
        </p:txBody>
      </p:sp>
      <p:sp>
        <p:nvSpPr>
          <p:cNvPr id="2404" name="Freeform 27"/>
          <p:cNvSpPr/>
          <p:nvPr/>
        </p:nvSpPr>
        <p:spPr>
          <a:xfrm>
            <a:off x="6922202" y="2383166"/>
            <a:ext cx="3836692" cy="2735422"/>
          </a:xfrm>
          <a:custGeom>
            <a:avLst/>
            <a:gdLst/>
            <a:ahLst/>
            <a:cxnLst>
              <a:cxn ang="0">
                <a:pos x="wd2" y="hd2"/>
              </a:cxn>
              <a:cxn ang="5400000">
                <a:pos x="wd2" y="hd2"/>
              </a:cxn>
              <a:cxn ang="10800000">
                <a:pos x="wd2" y="hd2"/>
              </a:cxn>
              <a:cxn ang="16200000">
                <a:pos x="wd2" y="hd2"/>
              </a:cxn>
            </a:cxnLst>
            <a:rect l="0" t="0" r="r" b="b"/>
            <a:pathLst>
              <a:path w="21600" h="21600" extrusionOk="0">
                <a:moveTo>
                  <a:pt x="12200" y="701"/>
                </a:moveTo>
                <a:lnTo>
                  <a:pt x="12500" y="982"/>
                </a:lnTo>
                <a:lnTo>
                  <a:pt x="12500" y="1122"/>
                </a:lnTo>
                <a:lnTo>
                  <a:pt x="12700" y="1122"/>
                </a:lnTo>
                <a:lnTo>
                  <a:pt x="12700" y="1823"/>
                </a:lnTo>
                <a:lnTo>
                  <a:pt x="13200" y="1823"/>
                </a:lnTo>
                <a:lnTo>
                  <a:pt x="13900" y="2384"/>
                </a:lnTo>
                <a:lnTo>
                  <a:pt x="14300" y="2805"/>
                </a:lnTo>
                <a:lnTo>
                  <a:pt x="14800" y="2665"/>
                </a:lnTo>
                <a:lnTo>
                  <a:pt x="15100" y="3086"/>
                </a:lnTo>
                <a:lnTo>
                  <a:pt x="15500" y="3086"/>
                </a:lnTo>
                <a:lnTo>
                  <a:pt x="15700" y="3647"/>
                </a:lnTo>
                <a:lnTo>
                  <a:pt x="16000" y="3086"/>
                </a:lnTo>
                <a:lnTo>
                  <a:pt x="16900" y="2805"/>
                </a:lnTo>
                <a:lnTo>
                  <a:pt x="17200" y="3086"/>
                </a:lnTo>
                <a:lnTo>
                  <a:pt x="17600" y="3086"/>
                </a:lnTo>
                <a:lnTo>
                  <a:pt x="17900" y="3647"/>
                </a:lnTo>
                <a:lnTo>
                  <a:pt x="18800" y="3086"/>
                </a:lnTo>
                <a:lnTo>
                  <a:pt x="19500" y="3647"/>
                </a:lnTo>
                <a:lnTo>
                  <a:pt x="19600" y="3787"/>
                </a:lnTo>
                <a:lnTo>
                  <a:pt x="19600" y="4068"/>
                </a:lnTo>
                <a:lnTo>
                  <a:pt x="19500" y="4348"/>
                </a:lnTo>
                <a:lnTo>
                  <a:pt x="19500" y="5610"/>
                </a:lnTo>
                <a:lnTo>
                  <a:pt x="19300" y="6031"/>
                </a:lnTo>
                <a:lnTo>
                  <a:pt x="18600" y="6732"/>
                </a:lnTo>
                <a:lnTo>
                  <a:pt x="18300" y="7294"/>
                </a:lnTo>
                <a:lnTo>
                  <a:pt x="17900" y="7434"/>
                </a:lnTo>
                <a:lnTo>
                  <a:pt x="17200" y="7434"/>
                </a:lnTo>
                <a:lnTo>
                  <a:pt x="16700" y="7995"/>
                </a:lnTo>
                <a:lnTo>
                  <a:pt x="16300" y="8275"/>
                </a:lnTo>
                <a:lnTo>
                  <a:pt x="16500" y="8275"/>
                </a:lnTo>
                <a:lnTo>
                  <a:pt x="16300" y="8696"/>
                </a:lnTo>
                <a:lnTo>
                  <a:pt x="16200" y="9257"/>
                </a:lnTo>
                <a:lnTo>
                  <a:pt x="16000" y="8696"/>
                </a:lnTo>
                <a:lnTo>
                  <a:pt x="15500" y="9958"/>
                </a:lnTo>
                <a:lnTo>
                  <a:pt x="15100" y="10239"/>
                </a:lnTo>
                <a:lnTo>
                  <a:pt x="14600" y="11922"/>
                </a:lnTo>
                <a:lnTo>
                  <a:pt x="14400" y="12343"/>
                </a:lnTo>
                <a:lnTo>
                  <a:pt x="14600" y="12904"/>
                </a:lnTo>
                <a:lnTo>
                  <a:pt x="14800" y="13325"/>
                </a:lnTo>
                <a:lnTo>
                  <a:pt x="14800" y="13605"/>
                </a:lnTo>
                <a:lnTo>
                  <a:pt x="15300" y="14306"/>
                </a:lnTo>
                <a:lnTo>
                  <a:pt x="15100" y="14868"/>
                </a:lnTo>
                <a:lnTo>
                  <a:pt x="14400" y="15008"/>
                </a:lnTo>
                <a:lnTo>
                  <a:pt x="14400" y="15569"/>
                </a:lnTo>
                <a:lnTo>
                  <a:pt x="13900" y="16551"/>
                </a:lnTo>
                <a:lnTo>
                  <a:pt x="13900" y="17953"/>
                </a:lnTo>
                <a:lnTo>
                  <a:pt x="13200" y="17953"/>
                </a:lnTo>
                <a:lnTo>
                  <a:pt x="12200" y="18655"/>
                </a:lnTo>
                <a:lnTo>
                  <a:pt x="12200" y="18935"/>
                </a:lnTo>
                <a:lnTo>
                  <a:pt x="11700" y="19917"/>
                </a:lnTo>
                <a:lnTo>
                  <a:pt x="11500" y="19636"/>
                </a:lnTo>
                <a:lnTo>
                  <a:pt x="11100" y="19216"/>
                </a:lnTo>
                <a:lnTo>
                  <a:pt x="11000" y="19636"/>
                </a:lnTo>
                <a:lnTo>
                  <a:pt x="10600" y="19917"/>
                </a:lnTo>
                <a:lnTo>
                  <a:pt x="10400" y="19636"/>
                </a:lnTo>
                <a:lnTo>
                  <a:pt x="10100" y="19636"/>
                </a:lnTo>
                <a:lnTo>
                  <a:pt x="9900" y="19917"/>
                </a:lnTo>
                <a:lnTo>
                  <a:pt x="9400" y="19917"/>
                </a:lnTo>
                <a:lnTo>
                  <a:pt x="8700" y="19496"/>
                </a:lnTo>
                <a:lnTo>
                  <a:pt x="7800" y="19917"/>
                </a:lnTo>
                <a:lnTo>
                  <a:pt x="7300" y="20618"/>
                </a:lnTo>
                <a:lnTo>
                  <a:pt x="6600" y="20618"/>
                </a:lnTo>
                <a:lnTo>
                  <a:pt x="6400" y="21179"/>
                </a:lnTo>
                <a:lnTo>
                  <a:pt x="6400" y="21460"/>
                </a:lnTo>
                <a:lnTo>
                  <a:pt x="5900" y="21600"/>
                </a:lnTo>
                <a:lnTo>
                  <a:pt x="5200" y="21600"/>
                </a:lnTo>
                <a:lnTo>
                  <a:pt x="4700" y="20618"/>
                </a:lnTo>
                <a:lnTo>
                  <a:pt x="4500" y="19636"/>
                </a:lnTo>
                <a:lnTo>
                  <a:pt x="3800" y="18655"/>
                </a:lnTo>
                <a:lnTo>
                  <a:pt x="3000" y="18655"/>
                </a:lnTo>
                <a:lnTo>
                  <a:pt x="3000" y="17953"/>
                </a:lnTo>
                <a:lnTo>
                  <a:pt x="2800" y="17532"/>
                </a:lnTo>
                <a:lnTo>
                  <a:pt x="3100" y="16270"/>
                </a:lnTo>
                <a:lnTo>
                  <a:pt x="3700" y="15849"/>
                </a:lnTo>
                <a:lnTo>
                  <a:pt x="3700" y="15569"/>
                </a:lnTo>
                <a:lnTo>
                  <a:pt x="3300" y="15569"/>
                </a:lnTo>
                <a:lnTo>
                  <a:pt x="3000" y="14868"/>
                </a:lnTo>
                <a:lnTo>
                  <a:pt x="3500" y="13886"/>
                </a:lnTo>
                <a:lnTo>
                  <a:pt x="3500" y="13044"/>
                </a:lnTo>
                <a:lnTo>
                  <a:pt x="3100" y="12623"/>
                </a:lnTo>
                <a:lnTo>
                  <a:pt x="2800" y="11361"/>
                </a:lnTo>
                <a:lnTo>
                  <a:pt x="3300" y="11361"/>
                </a:lnTo>
                <a:lnTo>
                  <a:pt x="3800" y="10660"/>
                </a:lnTo>
                <a:lnTo>
                  <a:pt x="3500" y="10239"/>
                </a:lnTo>
                <a:lnTo>
                  <a:pt x="4000" y="9678"/>
                </a:lnTo>
                <a:lnTo>
                  <a:pt x="4000" y="8275"/>
                </a:lnTo>
                <a:lnTo>
                  <a:pt x="3800" y="7434"/>
                </a:lnTo>
                <a:lnTo>
                  <a:pt x="4500" y="6732"/>
                </a:lnTo>
                <a:lnTo>
                  <a:pt x="4700" y="6732"/>
                </a:lnTo>
                <a:lnTo>
                  <a:pt x="5100" y="6312"/>
                </a:lnTo>
                <a:lnTo>
                  <a:pt x="4500" y="5610"/>
                </a:lnTo>
                <a:lnTo>
                  <a:pt x="4500" y="5049"/>
                </a:lnTo>
                <a:lnTo>
                  <a:pt x="3700" y="4769"/>
                </a:lnTo>
                <a:lnTo>
                  <a:pt x="3300" y="5049"/>
                </a:lnTo>
                <a:lnTo>
                  <a:pt x="2400" y="5049"/>
                </a:lnTo>
                <a:lnTo>
                  <a:pt x="1900" y="5610"/>
                </a:lnTo>
                <a:lnTo>
                  <a:pt x="1800" y="5049"/>
                </a:lnTo>
                <a:lnTo>
                  <a:pt x="1800" y="4629"/>
                </a:lnTo>
                <a:lnTo>
                  <a:pt x="700" y="4629"/>
                </a:lnTo>
                <a:lnTo>
                  <a:pt x="1100" y="4068"/>
                </a:lnTo>
                <a:lnTo>
                  <a:pt x="900" y="3787"/>
                </a:lnTo>
                <a:lnTo>
                  <a:pt x="1100" y="3647"/>
                </a:lnTo>
                <a:lnTo>
                  <a:pt x="900" y="3647"/>
                </a:lnTo>
                <a:lnTo>
                  <a:pt x="900" y="3086"/>
                </a:lnTo>
                <a:lnTo>
                  <a:pt x="700" y="3647"/>
                </a:lnTo>
                <a:lnTo>
                  <a:pt x="500" y="3086"/>
                </a:lnTo>
                <a:lnTo>
                  <a:pt x="700" y="2665"/>
                </a:lnTo>
                <a:lnTo>
                  <a:pt x="500" y="2665"/>
                </a:lnTo>
                <a:lnTo>
                  <a:pt x="500" y="2384"/>
                </a:lnTo>
                <a:lnTo>
                  <a:pt x="200" y="2384"/>
                </a:lnTo>
                <a:lnTo>
                  <a:pt x="0" y="1823"/>
                </a:lnTo>
                <a:lnTo>
                  <a:pt x="400" y="1403"/>
                </a:lnTo>
                <a:lnTo>
                  <a:pt x="1100" y="982"/>
                </a:lnTo>
                <a:lnTo>
                  <a:pt x="1200" y="1122"/>
                </a:lnTo>
                <a:lnTo>
                  <a:pt x="1800" y="1122"/>
                </a:lnTo>
                <a:lnTo>
                  <a:pt x="1900" y="701"/>
                </a:lnTo>
                <a:lnTo>
                  <a:pt x="1800" y="421"/>
                </a:lnTo>
                <a:lnTo>
                  <a:pt x="2400" y="0"/>
                </a:lnTo>
                <a:lnTo>
                  <a:pt x="3100" y="0"/>
                </a:lnTo>
                <a:lnTo>
                  <a:pt x="3500" y="421"/>
                </a:lnTo>
                <a:lnTo>
                  <a:pt x="3800" y="0"/>
                </a:lnTo>
                <a:lnTo>
                  <a:pt x="4200" y="0"/>
                </a:lnTo>
                <a:lnTo>
                  <a:pt x="4700" y="421"/>
                </a:lnTo>
                <a:lnTo>
                  <a:pt x="5100" y="0"/>
                </a:lnTo>
                <a:lnTo>
                  <a:pt x="5600" y="0"/>
                </a:lnTo>
                <a:lnTo>
                  <a:pt x="6100" y="421"/>
                </a:lnTo>
                <a:lnTo>
                  <a:pt x="7300" y="701"/>
                </a:lnTo>
                <a:lnTo>
                  <a:pt x="8000" y="982"/>
                </a:lnTo>
                <a:lnTo>
                  <a:pt x="8700" y="421"/>
                </a:lnTo>
                <a:lnTo>
                  <a:pt x="9400" y="421"/>
                </a:lnTo>
                <a:lnTo>
                  <a:pt x="9400" y="982"/>
                </a:lnTo>
                <a:lnTo>
                  <a:pt x="10100" y="982"/>
                </a:lnTo>
                <a:lnTo>
                  <a:pt x="10400" y="421"/>
                </a:lnTo>
                <a:lnTo>
                  <a:pt x="10800" y="421"/>
                </a:lnTo>
                <a:lnTo>
                  <a:pt x="11500" y="1403"/>
                </a:lnTo>
                <a:lnTo>
                  <a:pt x="11700" y="982"/>
                </a:lnTo>
                <a:lnTo>
                  <a:pt x="12000" y="982"/>
                </a:lnTo>
                <a:lnTo>
                  <a:pt x="12200" y="701"/>
                </a:lnTo>
                <a:close/>
                <a:moveTo>
                  <a:pt x="20300" y="11221"/>
                </a:moveTo>
                <a:lnTo>
                  <a:pt x="21200" y="11361"/>
                </a:lnTo>
                <a:lnTo>
                  <a:pt x="21600" y="11221"/>
                </a:lnTo>
                <a:lnTo>
                  <a:pt x="21200" y="10660"/>
                </a:lnTo>
                <a:lnTo>
                  <a:pt x="20700" y="10940"/>
                </a:lnTo>
                <a:lnTo>
                  <a:pt x="20300" y="11221"/>
                </a:lnTo>
                <a:close/>
                <a:moveTo>
                  <a:pt x="19500" y="12623"/>
                </a:moveTo>
                <a:lnTo>
                  <a:pt x="19600" y="12343"/>
                </a:lnTo>
                <a:lnTo>
                  <a:pt x="20200" y="11361"/>
                </a:lnTo>
                <a:lnTo>
                  <a:pt x="19300" y="11361"/>
                </a:lnTo>
                <a:lnTo>
                  <a:pt x="19000" y="11922"/>
                </a:lnTo>
                <a:lnTo>
                  <a:pt x="19000" y="12343"/>
                </a:lnTo>
                <a:lnTo>
                  <a:pt x="19300" y="12343"/>
                </a:lnTo>
                <a:lnTo>
                  <a:pt x="19500" y="12623"/>
                </a:lnTo>
                <a:close/>
                <a:moveTo>
                  <a:pt x="17600" y="14306"/>
                </a:moveTo>
                <a:lnTo>
                  <a:pt x="17600" y="13886"/>
                </a:lnTo>
                <a:lnTo>
                  <a:pt x="17900" y="13605"/>
                </a:lnTo>
                <a:lnTo>
                  <a:pt x="17600" y="13325"/>
                </a:lnTo>
                <a:lnTo>
                  <a:pt x="17200" y="13605"/>
                </a:lnTo>
                <a:lnTo>
                  <a:pt x="17200" y="13886"/>
                </a:lnTo>
                <a:lnTo>
                  <a:pt x="17600" y="14306"/>
                </a:lnTo>
                <a:close/>
              </a:path>
            </a:pathLst>
          </a:custGeom>
          <a:solidFill>
            <a:srgbClr val="FFFFFF"/>
          </a:solidFill>
          <a:ln w="3175">
            <a:solidFill>
              <a:srgbClr val="FFFFFF"/>
            </a:solidFill>
            <a:miter/>
          </a:ln>
        </p:spPr>
        <p:txBody>
          <a:bodyPr lIns="45710" tIns="45710" rIns="45710" bIns="45710">
            <a:normAutofit/>
          </a:bodyPr>
          <a:lstStyle/>
          <a:p>
            <a:pPr>
              <a:defRPr sz="3600">
                <a:latin typeface="Verdana"/>
                <a:ea typeface="Verdana"/>
                <a:cs typeface="Verdana"/>
                <a:sym typeface="Verdana"/>
              </a:defRPr>
            </a:pPr>
            <a:endParaRPr/>
          </a:p>
        </p:txBody>
      </p:sp>
      <p:sp>
        <p:nvSpPr>
          <p:cNvPr id="2405" name="Línea"/>
          <p:cNvSpPr/>
          <p:nvPr/>
        </p:nvSpPr>
        <p:spPr>
          <a:xfrm flipH="1">
            <a:off x="9465085" y="4048109"/>
            <a:ext cx="1134689" cy="3"/>
          </a:xfrm>
          <a:prstGeom prst="line">
            <a:avLst/>
          </a:prstGeom>
          <a:ln w="25400">
            <a:solidFill>
              <a:schemeClr val="accent1"/>
            </a:solidFill>
            <a:miter/>
          </a:ln>
        </p:spPr>
        <p:txBody>
          <a:bodyPr lIns="45718" tIns="45718" rIns="45718" bIns="45718"/>
          <a:lstStyle/>
          <a:p>
            <a:endParaRPr/>
          </a:p>
        </p:txBody>
      </p:sp>
      <p:sp>
        <p:nvSpPr>
          <p:cNvPr id="2406" name="Línea"/>
          <p:cNvSpPr/>
          <p:nvPr/>
        </p:nvSpPr>
        <p:spPr>
          <a:xfrm>
            <a:off x="6789994" y="4902889"/>
            <a:ext cx="1100986" cy="4"/>
          </a:xfrm>
          <a:prstGeom prst="line">
            <a:avLst/>
          </a:prstGeom>
          <a:ln w="25400">
            <a:solidFill>
              <a:schemeClr val="accent1"/>
            </a:solidFill>
            <a:miter/>
          </a:ln>
        </p:spPr>
        <p:txBody>
          <a:bodyPr lIns="45718" tIns="45718" rIns="45718" bIns="45718"/>
          <a:lstStyle/>
          <a:p>
            <a:endParaRPr/>
          </a:p>
        </p:txBody>
      </p:sp>
      <p:sp>
        <p:nvSpPr>
          <p:cNvPr id="2407" name="Sevilla"/>
          <p:cNvSpPr/>
          <p:nvPr/>
        </p:nvSpPr>
        <p:spPr>
          <a:xfrm>
            <a:off x="5582546" y="4622000"/>
            <a:ext cx="704015" cy="3277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Cádiz</a:t>
            </a:r>
          </a:p>
        </p:txBody>
      </p:sp>
      <p:sp>
        <p:nvSpPr>
          <p:cNvPr id="2408" name="Línea"/>
          <p:cNvSpPr/>
          <p:nvPr/>
        </p:nvSpPr>
        <p:spPr>
          <a:xfrm>
            <a:off x="8234619" y="996903"/>
            <a:ext cx="3" cy="1425664"/>
          </a:xfrm>
          <a:prstGeom prst="line">
            <a:avLst/>
          </a:prstGeom>
          <a:ln w="25400">
            <a:solidFill>
              <a:schemeClr val="accent1"/>
            </a:solidFill>
            <a:miter/>
          </a:ln>
        </p:spPr>
        <p:txBody>
          <a:bodyPr lIns="45718" tIns="45718" rIns="45718" bIns="45718"/>
          <a:lstStyle/>
          <a:p>
            <a:endParaRPr/>
          </a:p>
        </p:txBody>
      </p:sp>
      <p:sp>
        <p:nvSpPr>
          <p:cNvPr id="2409" name="Teardrop 413"/>
          <p:cNvSpPr/>
          <p:nvPr/>
        </p:nvSpPr>
        <p:spPr>
          <a:xfrm rot="8100000">
            <a:off x="9359258" y="3887997"/>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10" name="Línea"/>
          <p:cNvSpPr/>
          <p:nvPr/>
        </p:nvSpPr>
        <p:spPr>
          <a:xfrm>
            <a:off x="9802978" y="3234570"/>
            <a:ext cx="803381" cy="2"/>
          </a:xfrm>
          <a:prstGeom prst="line">
            <a:avLst/>
          </a:prstGeom>
          <a:ln w="25400">
            <a:solidFill>
              <a:schemeClr val="accent1"/>
            </a:solidFill>
            <a:miter/>
          </a:ln>
        </p:spPr>
        <p:txBody>
          <a:bodyPr lIns="45718" tIns="45718" rIns="45718" bIns="45718"/>
          <a:lstStyle/>
          <a:p>
            <a:endParaRPr/>
          </a:p>
        </p:txBody>
      </p:sp>
      <p:sp>
        <p:nvSpPr>
          <p:cNvPr id="2411" name="Línea"/>
          <p:cNvSpPr/>
          <p:nvPr/>
        </p:nvSpPr>
        <p:spPr>
          <a:xfrm>
            <a:off x="6831785" y="4466857"/>
            <a:ext cx="1059197" cy="4"/>
          </a:xfrm>
          <a:prstGeom prst="line">
            <a:avLst/>
          </a:prstGeom>
          <a:ln w="25400">
            <a:solidFill>
              <a:schemeClr val="accent1"/>
            </a:solidFill>
            <a:miter/>
          </a:ln>
        </p:spPr>
        <p:txBody>
          <a:bodyPr lIns="45718" tIns="45718" rIns="45718" bIns="45718"/>
          <a:lstStyle/>
          <a:p>
            <a:endParaRPr/>
          </a:p>
        </p:txBody>
      </p:sp>
      <p:sp>
        <p:nvSpPr>
          <p:cNvPr id="2412" name="Barcelona"/>
          <p:cNvSpPr/>
          <p:nvPr/>
        </p:nvSpPr>
        <p:spPr>
          <a:xfrm>
            <a:off x="10657133" y="3003481"/>
            <a:ext cx="999824" cy="3277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Barcelona</a:t>
            </a:r>
          </a:p>
        </p:txBody>
      </p:sp>
      <p:sp>
        <p:nvSpPr>
          <p:cNvPr id="2413" name="Sevilla"/>
          <p:cNvSpPr/>
          <p:nvPr/>
        </p:nvSpPr>
        <p:spPr>
          <a:xfrm>
            <a:off x="5581146" y="4066942"/>
            <a:ext cx="827616"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Sevilla</a:t>
            </a:r>
          </a:p>
        </p:txBody>
      </p:sp>
      <p:sp>
        <p:nvSpPr>
          <p:cNvPr id="2414" name="Valencia"/>
          <p:cNvSpPr/>
          <p:nvPr/>
        </p:nvSpPr>
        <p:spPr>
          <a:xfrm>
            <a:off x="10680834" y="3867891"/>
            <a:ext cx="999824"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Valencia</a:t>
            </a:r>
          </a:p>
        </p:txBody>
      </p:sp>
      <p:sp>
        <p:nvSpPr>
          <p:cNvPr id="2415" name="Murcia"/>
          <p:cNvSpPr/>
          <p:nvPr/>
        </p:nvSpPr>
        <p:spPr>
          <a:xfrm>
            <a:off x="9905955" y="4536997"/>
            <a:ext cx="935709"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Murcia</a:t>
            </a:r>
          </a:p>
        </p:txBody>
      </p:sp>
      <p:sp>
        <p:nvSpPr>
          <p:cNvPr id="2416" name="Madrid"/>
          <p:cNvSpPr/>
          <p:nvPr/>
        </p:nvSpPr>
        <p:spPr>
          <a:xfrm>
            <a:off x="8329810" y="2598946"/>
            <a:ext cx="777007" cy="3277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406CA3"/>
                </a:solidFill>
                <a:latin typeface="+mn-lt"/>
                <a:ea typeface="+mn-ea"/>
                <a:cs typeface="+mn-cs"/>
                <a:sym typeface="Ubuntu"/>
              </a:defRPr>
            </a:lvl1pPr>
          </a:lstStyle>
          <a:p>
            <a:r>
              <a:t>Madrid</a:t>
            </a:r>
          </a:p>
        </p:txBody>
      </p:sp>
      <p:sp>
        <p:nvSpPr>
          <p:cNvPr id="2417" name="Teardrop 413"/>
          <p:cNvSpPr/>
          <p:nvPr/>
        </p:nvSpPr>
        <p:spPr>
          <a:xfrm rot="8100000">
            <a:off x="8037510" y="2393402"/>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18" name="Asturias"/>
          <p:cNvSpPr/>
          <p:nvPr/>
        </p:nvSpPr>
        <p:spPr>
          <a:xfrm>
            <a:off x="8402149" y="748147"/>
            <a:ext cx="1162059"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Asturias</a:t>
            </a:r>
          </a:p>
        </p:txBody>
      </p:sp>
      <p:sp>
        <p:nvSpPr>
          <p:cNvPr id="2419" name="Teardrop 413"/>
          <p:cNvSpPr/>
          <p:nvPr/>
        </p:nvSpPr>
        <p:spPr>
          <a:xfrm rot="8100000">
            <a:off x="9253211" y="3887997"/>
            <a:ext cx="253137"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06CA3"/>
          </a:solidFill>
          <a:ln w="12700">
            <a:miter lim="400000"/>
          </a:ln>
        </p:spPr>
        <p:txBody>
          <a:bodyPr lIns="45710" tIns="45710" rIns="45710" bIns="45710" anchor="ctr">
            <a:normAutofit fontScale="62500" lnSpcReduction="20000"/>
          </a:bodyPr>
          <a:lstStyle/>
          <a:p>
            <a:pPr algn="ctr" defTabSz="365760">
              <a:defRPr sz="1440">
                <a:solidFill>
                  <a:srgbClr val="FF9C29"/>
                </a:solidFill>
                <a:latin typeface="Verdana"/>
                <a:ea typeface="Verdana"/>
                <a:cs typeface="Verdana"/>
                <a:sym typeface="Verdana"/>
              </a:defRPr>
            </a:pPr>
            <a:endParaRPr/>
          </a:p>
        </p:txBody>
      </p:sp>
      <p:sp>
        <p:nvSpPr>
          <p:cNvPr id="2420" name="Valencia"/>
          <p:cNvSpPr/>
          <p:nvPr/>
        </p:nvSpPr>
        <p:spPr>
          <a:xfrm>
            <a:off x="10781613" y="4344423"/>
            <a:ext cx="1249575" cy="5962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7036" indent="-187036">
              <a:buSzPct val="100000"/>
              <a:buChar char="•"/>
              <a:defRPr sz="900">
                <a:solidFill>
                  <a:srgbClr val="FFFFFF"/>
                </a:solidFill>
                <a:latin typeface="Ubuntu Light"/>
                <a:ea typeface="Ubuntu Light"/>
                <a:cs typeface="Ubuntu Light"/>
                <a:sym typeface="Ubuntu Light"/>
              </a:defRPr>
            </a:pPr>
            <a:r>
              <a:t>CoE Java</a:t>
            </a:r>
          </a:p>
          <a:p>
            <a:pPr marL="187036" indent="-187036">
              <a:buSzPct val="100000"/>
              <a:buChar char="•"/>
              <a:defRPr sz="900">
                <a:solidFill>
                  <a:srgbClr val="FFFFFF"/>
                </a:solidFill>
                <a:latin typeface="Ubuntu Light"/>
                <a:ea typeface="Ubuntu Light"/>
                <a:cs typeface="Ubuntu Light"/>
                <a:sym typeface="Ubuntu Light"/>
              </a:defRPr>
            </a:pPr>
            <a:r>
              <a:t>CoE ERP</a:t>
            </a:r>
          </a:p>
          <a:p>
            <a:pPr marL="187036" indent="-187036">
              <a:buSzPct val="100000"/>
              <a:buChar char="•"/>
              <a:defRPr sz="900">
                <a:solidFill>
                  <a:srgbClr val="FFFFFF"/>
                </a:solidFill>
                <a:latin typeface="Ubuntu Light"/>
                <a:ea typeface="Ubuntu Light"/>
                <a:cs typeface="Ubuntu Light"/>
                <a:sym typeface="Ubuntu Light"/>
              </a:defRPr>
            </a:pPr>
            <a:r>
              <a:t>Agile Delivery Center</a:t>
            </a:r>
          </a:p>
        </p:txBody>
      </p:sp>
      <p:sp>
        <p:nvSpPr>
          <p:cNvPr id="2421" name="Murcia"/>
          <p:cNvSpPr/>
          <p:nvPr/>
        </p:nvSpPr>
        <p:spPr>
          <a:xfrm>
            <a:off x="9931610" y="5025487"/>
            <a:ext cx="825325" cy="596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7036" indent="-187036">
              <a:buSzPct val="100000"/>
              <a:buChar char="•"/>
              <a:defRPr sz="900">
                <a:solidFill>
                  <a:srgbClr val="FFFFFF"/>
                </a:solidFill>
                <a:latin typeface="Ubuntu Light"/>
                <a:ea typeface="Ubuntu Light"/>
                <a:cs typeface="Ubuntu Light"/>
                <a:sym typeface="Ubuntu Light"/>
              </a:defRPr>
            </a:pPr>
            <a:r>
              <a:t>AMS Centre</a:t>
            </a:r>
          </a:p>
          <a:p>
            <a:pPr marL="187036" indent="-187036">
              <a:buSzPct val="100000"/>
              <a:buChar char="•"/>
              <a:defRPr sz="900">
                <a:solidFill>
                  <a:srgbClr val="FFFFFF"/>
                </a:solidFill>
                <a:latin typeface="Ubuntu Light"/>
                <a:ea typeface="Ubuntu Light"/>
                <a:cs typeface="Ubuntu Light"/>
                <a:sym typeface="Ubuntu Light"/>
              </a:defRPr>
            </a:pPr>
            <a:r>
              <a:t>CoE QA</a:t>
            </a:r>
          </a:p>
          <a:p>
            <a:pPr marL="187036" indent="-187036">
              <a:buSzPct val="100000"/>
              <a:buChar char="•"/>
              <a:defRPr sz="900">
                <a:solidFill>
                  <a:srgbClr val="FFFFFF"/>
                </a:solidFill>
                <a:latin typeface="Ubuntu Light"/>
                <a:ea typeface="Ubuntu Light"/>
                <a:cs typeface="Ubuntu Light"/>
                <a:sym typeface="Ubuntu Light"/>
              </a:defRPr>
            </a:pPr>
            <a:r>
              <a:t>CoE BI</a:t>
            </a:r>
          </a:p>
        </p:txBody>
      </p:sp>
      <p:sp>
        <p:nvSpPr>
          <p:cNvPr id="2422" name="Teardrop 413"/>
          <p:cNvSpPr/>
          <p:nvPr/>
        </p:nvSpPr>
        <p:spPr>
          <a:xfrm rot="8100000">
            <a:off x="8138552" y="2393402"/>
            <a:ext cx="253137"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06CA3"/>
          </a:solidFill>
          <a:ln w="12700">
            <a:miter lim="400000"/>
          </a:ln>
        </p:spPr>
        <p:txBody>
          <a:bodyPr lIns="45710" tIns="45710" rIns="45710" bIns="45710" anchor="ctr">
            <a:normAutofit fontScale="62500" lnSpcReduction="20000"/>
          </a:bodyPr>
          <a:lstStyle/>
          <a:p>
            <a:pPr algn="ctr" defTabSz="365760">
              <a:defRPr sz="1440">
                <a:solidFill>
                  <a:srgbClr val="FF9C29"/>
                </a:solidFill>
                <a:latin typeface="Verdana"/>
                <a:ea typeface="Verdana"/>
                <a:cs typeface="Verdana"/>
                <a:sym typeface="Verdana"/>
              </a:defRPr>
            </a:pPr>
            <a:endParaRPr/>
          </a:p>
        </p:txBody>
      </p:sp>
      <p:sp>
        <p:nvSpPr>
          <p:cNvPr id="2423" name="Asturias"/>
          <p:cNvSpPr/>
          <p:nvPr/>
        </p:nvSpPr>
        <p:spPr>
          <a:xfrm>
            <a:off x="8382162" y="1240143"/>
            <a:ext cx="1445580" cy="5962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7036" indent="-187036">
              <a:buSzPct val="100000"/>
              <a:buChar char="•"/>
              <a:defRPr sz="900">
                <a:solidFill>
                  <a:srgbClr val="FFFFFF"/>
                </a:solidFill>
                <a:latin typeface="Ubuntu Light"/>
                <a:ea typeface="Ubuntu Light"/>
                <a:cs typeface="Ubuntu Light"/>
                <a:sym typeface="Ubuntu Light"/>
              </a:defRPr>
            </a:pPr>
            <a:r>
              <a:t>Agile DeliveryCenter</a:t>
            </a:r>
            <a:endParaRPr sz="2000">
              <a:solidFill>
                <a:srgbClr val="4FA8D6"/>
              </a:solidFill>
            </a:endParaRPr>
          </a:p>
          <a:p>
            <a:pPr marL="187036" indent="-187036">
              <a:buSzPct val="100000"/>
              <a:buChar char="•"/>
              <a:defRPr sz="900">
                <a:solidFill>
                  <a:srgbClr val="FFFFFF"/>
                </a:solidFill>
                <a:latin typeface="Ubuntu Light"/>
                <a:ea typeface="Ubuntu Light"/>
                <a:cs typeface="Ubuntu Light"/>
                <a:sym typeface="Ubuntu Light"/>
              </a:defRPr>
            </a:pPr>
            <a:r>
              <a:t>CoE RPA</a:t>
            </a:r>
            <a:endParaRPr sz="2000">
              <a:solidFill>
                <a:srgbClr val="4FA8D6"/>
              </a:solidFill>
            </a:endParaRPr>
          </a:p>
          <a:p>
            <a:pPr marL="187036" indent="-187036">
              <a:buSzPct val="100000"/>
              <a:buChar char="•"/>
              <a:defRPr sz="900">
                <a:solidFill>
                  <a:srgbClr val="FFFFFF"/>
                </a:solidFill>
                <a:latin typeface="Ubuntu Light"/>
                <a:ea typeface="Ubuntu Light"/>
                <a:cs typeface="Ubuntu Light"/>
                <a:sym typeface="Ubuntu Light"/>
              </a:defRPr>
            </a:pPr>
            <a:r>
              <a:t>SOC &amp; Cibersecurity Service</a:t>
            </a:r>
          </a:p>
        </p:txBody>
      </p:sp>
      <p:pic>
        <p:nvPicPr>
          <p:cNvPr id="2424" name="pasted-image.pdf" descr="pasted-image.pdf"/>
          <p:cNvPicPr>
            <a:picLocks noChangeAspect="1"/>
          </p:cNvPicPr>
          <p:nvPr/>
        </p:nvPicPr>
        <p:blipFill>
          <a:blip r:embed="rId2"/>
          <a:stretch>
            <a:fillRect/>
          </a:stretch>
        </p:blipFill>
        <p:spPr>
          <a:xfrm>
            <a:off x="8471323" y="3446781"/>
            <a:ext cx="300571" cy="262405"/>
          </a:xfrm>
          <a:prstGeom prst="rect">
            <a:avLst/>
          </a:prstGeom>
          <a:ln w="12700">
            <a:miter lim="400000"/>
          </a:ln>
        </p:spPr>
      </p:pic>
      <p:grpSp>
        <p:nvGrpSpPr>
          <p:cNvPr id="2427" name="Grupo"/>
          <p:cNvGrpSpPr/>
          <p:nvPr/>
        </p:nvGrpSpPr>
        <p:grpSpPr>
          <a:xfrm>
            <a:off x="8396509" y="3083453"/>
            <a:ext cx="450190" cy="450190"/>
            <a:chOff x="0" y="-1"/>
            <a:chExt cx="450188" cy="450188"/>
          </a:xfrm>
        </p:grpSpPr>
        <p:sp>
          <p:nvSpPr>
            <p:cNvPr id="2425" name="Teardrop 413"/>
            <p:cNvSpPr/>
            <p:nvPr/>
          </p:nvSpPr>
          <p:spPr>
            <a:xfrm rot="8100000">
              <a:off x="50805" y="81050"/>
              <a:ext cx="348578" cy="28808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1"/>
            </a:solidFill>
            <a:ln w="12700" cap="flat">
              <a:noFill/>
              <a:miter lim="400000"/>
            </a:ln>
            <a:effectLst/>
          </p:spPr>
          <p:txBody>
            <a:bodyPr wrap="square" lIns="45710" tIns="45710" rIns="45710" bIns="45710" numCol="1" anchor="ctr">
              <a:normAutofit fontScale="92500" lnSpcReduction="10000"/>
            </a:bodyPr>
            <a:lstStyle/>
            <a:p>
              <a:pPr algn="ctr" defTabSz="365760">
                <a:defRPr sz="1440">
                  <a:solidFill>
                    <a:srgbClr val="FFFFFF"/>
                  </a:solidFill>
                  <a:latin typeface="Verdana"/>
                  <a:ea typeface="Verdana"/>
                  <a:cs typeface="Verdana"/>
                  <a:sym typeface="Verdana"/>
                </a:defRPr>
              </a:pPr>
              <a:endParaRPr/>
            </a:p>
          </p:txBody>
        </p:sp>
        <p:sp>
          <p:nvSpPr>
            <p:cNvPr id="2426" name="Círculo"/>
            <p:cNvSpPr/>
            <p:nvPr/>
          </p:nvSpPr>
          <p:spPr>
            <a:xfrm>
              <a:off x="156798" y="139800"/>
              <a:ext cx="136599" cy="136599"/>
            </a:xfrm>
            <a:prstGeom prst="ellipse">
              <a:avLst/>
            </a:prstGeom>
            <a:solidFill>
              <a:srgbClr val="FFFFFF"/>
            </a:solidFill>
            <a:ln w="12700" cap="flat">
              <a:noFill/>
              <a:miter lim="400000"/>
            </a:ln>
            <a:effectLst/>
          </p:spPr>
          <p:txBody>
            <a:bodyPr wrap="square" lIns="45710" tIns="45710" rIns="45710" bIns="45710" numCol="1" anchor="ctr">
              <a:normAutofit fontScale="25000" lnSpcReduction="20000"/>
            </a:bodyPr>
            <a:lstStyle/>
            <a:p>
              <a:pPr defTabSz="365760">
                <a:defRPr sz="1440">
                  <a:latin typeface="Calibri"/>
                  <a:ea typeface="Calibri"/>
                  <a:cs typeface="Calibri"/>
                  <a:sym typeface="Calibri"/>
                </a:defRPr>
              </a:pPr>
              <a:endParaRPr/>
            </a:p>
          </p:txBody>
        </p:sp>
      </p:grpSp>
      <p:sp>
        <p:nvSpPr>
          <p:cNvPr id="2428" name="Teardrop 413"/>
          <p:cNvSpPr/>
          <p:nvPr/>
        </p:nvSpPr>
        <p:spPr>
          <a:xfrm rot="8100000">
            <a:off x="7773158" y="4434192"/>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29" name="Teardrop 413"/>
          <p:cNvSpPr/>
          <p:nvPr/>
        </p:nvSpPr>
        <p:spPr>
          <a:xfrm rot="8100000">
            <a:off x="9643943" y="3163279"/>
            <a:ext cx="253137"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30" name="Teardrop 413"/>
          <p:cNvSpPr/>
          <p:nvPr/>
        </p:nvSpPr>
        <p:spPr>
          <a:xfrm rot="8100000">
            <a:off x="7698354" y="4776165"/>
            <a:ext cx="253138" cy="2092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31" name="Teardrop 413"/>
          <p:cNvSpPr/>
          <p:nvPr/>
        </p:nvSpPr>
        <p:spPr>
          <a:xfrm rot="8100000">
            <a:off x="7264000" y="2440394"/>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32" name="Teardrop 413"/>
          <p:cNvSpPr/>
          <p:nvPr/>
        </p:nvSpPr>
        <p:spPr>
          <a:xfrm rot="8100000">
            <a:off x="8919071" y="2446583"/>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33" name="Línea"/>
          <p:cNvSpPr/>
          <p:nvPr/>
        </p:nvSpPr>
        <p:spPr>
          <a:xfrm>
            <a:off x="9234713" y="2599422"/>
            <a:ext cx="1390253" cy="2"/>
          </a:xfrm>
          <a:prstGeom prst="line">
            <a:avLst/>
          </a:prstGeom>
          <a:ln w="25400">
            <a:solidFill>
              <a:schemeClr val="accent1"/>
            </a:solidFill>
            <a:miter/>
          </a:ln>
        </p:spPr>
        <p:txBody>
          <a:bodyPr lIns="45718" tIns="45718" rIns="45718" bIns="45718"/>
          <a:lstStyle/>
          <a:p>
            <a:endParaRPr/>
          </a:p>
        </p:txBody>
      </p:sp>
      <p:sp>
        <p:nvSpPr>
          <p:cNvPr id="2434" name="Sevilla"/>
          <p:cNvSpPr/>
          <p:nvPr/>
        </p:nvSpPr>
        <p:spPr>
          <a:xfrm>
            <a:off x="10711274" y="2292230"/>
            <a:ext cx="1390253"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Pamplona</a:t>
            </a:r>
          </a:p>
        </p:txBody>
      </p:sp>
      <p:sp>
        <p:nvSpPr>
          <p:cNvPr id="2435" name="1.000"/>
          <p:cNvSpPr/>
          <p:nvPr/>
        </p:nvSpPr>
        <p:spPr>
          <a:xfrm>
            <a:off x="8386343" y="1017170"/>
            <a:ext cx="429109"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832</a:t>
            </a:r>
          </a:p>
        </p:txBody>
      </p:sp>
      <p:sp>
        <p:nvSpPr>
          <p:cNvPr id="2436" name="2.200"/>
          <p:cNvSpPr/>
          <p:nvPr/>
        </p:nvSpPr>
        <p:spPr>
          <a:xfrm>
            <a:off x="10592388" y="3250289"/>
            <a:ext cx="680969" cy="26136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1.810</a:t>
            </a:r>
          </a:p>
        </p:txBody>
      </p:sp>
      <p:sp>
        <p:nvSpPr>
          <p:cNvPr id="2437" name="10"/>
          <p:cNvSpPr/>
          <p:nvPr/>
        </p:nvSpPr>
        <p:spPr>
          <a:xfrm>
            <a:off x="10582101" y="2546367"/>
            <a:ext cx="519124"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12</a:t>
            </a:r>
          </a:p>
        </p:txBody>
      </p:sp>
      <p:sp>
        <p:nvSpPr>
          <p:cNvPr id="2438" name="675"/>
          <p:cNvSpPr/>
          <p:nvPr/>
        </p:nvSpPr>
        <p:spPr>
          <a:xfrm>
            <a:off x="10640910" y="4126741"/>
            <a:ext cx="583923"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627</a:t>
            </a:r>
          </a:p>
        </p:txBody>
      </p:sp>
      <p:sp>
        <p:nvSpPr>
          <p:cNvPr id="2439" name="450"/>
          <p:cNvSpPr/>
          <p:nvPr/>
        </p:nvSpPr>
        <p:spPr>
          <a:xfrm>
            <a:off x="9825528" y="4803497"/>
            <a:ext cx="562329"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422</a:t>
            </a:r>
          </a:p>
        </p:txBody>
      </p:sp>
      <p:sp>
        <p:nvSpPr>
          <p:cNvPr id="2440" name="5.050"/>
          <p:cNvSpPr/>
          <p:nvPr/>
        </p:nvSpPr>
        <p:spPr>
          <a:xfrm>
            <a:off x="8317093" y="2857152"/>
            <a:ext cx="644961"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4.626</a:t>
            </a:r>
          </a:p>
        </p:txBody>
      </p:sp>
      <p:sp>
        <p:nvSpPr>
          <p:cNvPr id="2441" name="165"/>
          <p:cNvSpPr/>
          <p:nvPr/>
        </p:nvSpPr>
        <p:spPr>
          <a:xfrm>
            <a:off x="5491498" y="4919169"/>
            <a:ext cx="544561"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92</a:t>
            </a:r>
          </a:p>
        </p:txBody>
      </p:sp>
      <p:sp>
        <p:nvSpPr>
          <p:cNvPr id="2442" name="Teardrop 413"/>
          <p:cNvSpPr/>
          <p:nvPr/>
        </p:nvSpPr>
        <p:spPr>
          <a:xfrm rot="8100000">
            <a:off x="8045621" y="3023758"/>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43" name="Madrid"/>
          <p:cNvSpPr/>
          <p:nvPr/>
        </p:nvSpPr>
        <p:spPr>
          <a:xfrm>
            <a:off x="5595970" y="2869121"/>
            <a:ext cx="1029148" cy="3277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Valladolid </a:t>
            </a:r>
          </a:p>
        </p:txBody>
      </p:sp>
      <p:sp>
        <p:nvSpPr>
          <p:cNvPr id="2444" name="100"/>
          <p:cNvSpPr/>
          <p:nvPr/>
        </p:nvSpPr>
        <p:spPr>
          <a:xfrm>
            <a:off x="5515786" y="3140492"/>
            <a:ext cx="470402"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27</a:t>
            </a:r>
          </a:p>
        </p:txBody>
      </p:sp>
      <p:sp>
        <p:nvSpPr>
          <p:cNvPr id="2445" name="Barcelona"/>
          <p:cNvSpPr/>
          <p:nvPr/>
        </p:nvSpPr>
        <p:spPr>
          <a:xfrm>
            <a:off x="10784692" y="3424408"/>
            <a:ext cx="1059196"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Zaragoza</a:t>
            </a:r>
          </a:p>
        </p:txBody>
      </p:sp>
      <p:sp>
        <p:nvSpPr>
          <p:cNvPr id="2446" name="25"/>
          <p:cNvSpPr/>
          <p:nvPr/>
        </p:nvSpPr>
        <p:spPr>
          <a:xfrm>
            <a:off x="10649374" y="3696877"/>
            <a:ext cx="470401"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9</a:t>
            </a:r>
          </a:p>
        </p:txBody>
      </p:sp>
      <p:sp>
        <p:nvSpPr>
          <p:cNvPr id="2447" name="Línea"/>
          <p:cNvSpPr/>
          <p:nvPr/>
        </p:nvSpPr>
        <p:spPr>
          <a:xfrm>
            <a:off x="6837087" y="2578798"/>
            <a:ext cx="412693" cy="4"/>
          </a:xfrm>
          <a:prstGeom prst="line">
            <a:avLst/>
          </a:prstGeom>
          <a:ln w="25400">
            <a:solidFill>
              <a:schemeClr val="accent1"/>
            </a:solidFill>
            <a:miter/>
          </a:ln>
        </p:spPr>
        <p:txBody>
          <a:bodyPr lIns="45718" tIns="45718" rIns="45718" bIns="45718"/>
          <a:lstStyle/>
          <a:p>
            <a:endParaRPr/>
          </a:p>
        </p:txBody>
      </p:sp>
      <p:sp>
        <p:nvSpPr>
          <p:cNvPr id="2448" name="Sevilla"/>
          <p:cNvSpPr/>
          <p:nvPr/>
        </p:nvSpPr>
        <p:spPr>
          <a:xfrm>
            <a:off x="5573117" y="2326949"/>
            <a:ext cx="860966"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Galicia</a:t>
            </a:r>
          </a:p>
        </p:txBody>
      </p:sp>
      <p:sp>
        <p:nvSpPr>
          <p:cNvPr id="2449" name="Línea"/>
          <p:cNvSpPr/>
          <p:nvPr/>
        </p:nvSpPr>
        <p:spPr>
          <a:xfrm>
            <a:off x="7060827" y="3096786"/>
            <a:ext cx="999824" cy="4"/>
          </a:xfrm>
          <a:prstGeom prst="line">
            <a:avLst/>
          </a:prstGeom>
          <a:ln w="25400">
            <a:solidFill>
              <a:schemeClr val="accent1"/>
            </a:solidFill>
            <a:miter/>
          </a:ln>
        </p:spPr>
        <p:txBody>
          <a:bodyPr lIns="45718" tIns="45718" rIns="45718" bIns="45718"/>
          <a:lstStyle/>
          <a:p>
            <a:endParaRPr/>
          </a:p>
        </p:txBody>
      </p:sp>
      <p:pic>
        <p:nvPicPr>
          <p:cNvPr id="2450" name="pasted-image.pdf" descr="pasted-image.pdf"/>
          <p:cNvPicPr>
            <a:picLocks noChangeAspect="1"/>
          </p:cNvPicPr>
          <p:nvPr/>
        </p:nvPicPr>
        <p:blipFill>
          <a:blip r:embed="rId3"/>
          <a:stretch>
            <a:fillRect/>
          </a:stretch>
        </p:blipFill>
        <p:spPr>
          <a:xfrm>
            <a:off x="6894307" y="2990369"/>
            <a:ext cx="223985" cy="212842"/>
          </a:xfrm>
          <a:prstGeom prst="rect">
            <a:avLst/>
          </a:prstGeom>
          <a:ln w="12700">
            <a:miter lim="400000"/>
          </a:ln>
        </p:spPr>
      </p:pic>
      <p:pic>
        <p:nvPicPr>
          <p:cNvPr id="2451" name="pasted-image.pdf" descr="pasted-image.pdf"/>
          <p:cNvPicPr>
            <a:picLocks noChangeAspect="1"/>
          </p:cNvPicPr>
          <p:nvPr/>
        </p:nvPicPr>
        <p:blipFill>
          <a:blip r:embed="rId3"/>
          <a:stretch>
            <a:fillRect/>
          </a:stretch>
        </p:blipFill>
        <p:spPr>
          <a:xfrm>
            <a:off x="6619540" y="2462252"/>
            <a:ext cx="223985" cy="212841"/>
          </a:xfrm>
          <a:prstGeom prst="rect">
            <a:avLst/>
          </a:prstGeom>
          <a:ln w="12700">
            <a:miter lim="400000"/>
          </a:ln>
        </p:spPr>
      </p:pic>
      <p:sp>
        <p:nvSpPr>
          <p:cNvPr id="2452" name="25"/>
          <p:cNvSpPr/>
          <p:nvPr/>
        </p:nvSpPr>
        <p:spPr>
          <a:xfrm>
            <a:off x="5526697" y="2582526"/>
            <a:ext cx="387319"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30</a:t>
            </a:r>
          </a:p>
        </p:txBody>
      </p:sp>
      <p:pic>
        <p:nvPicPr>
          <p:cNvPr id="2453" name="pasted-image.pdf" descr="pasted-image.pdf"/>
          <p:cNvPicPr>
            <a:picLocks noChangeAspect="1"/>
          </p:cNvPicPr>
          <p:nvPr/>
        </p:nvPicPr>
        <p:blipFill>
          <a:blip r:embed="rId3"/>
          <a:stretch>
            <a:fillRect/>
          </a:stretch>
        </p:blipFill>
        <p:spPr>
          <a:xfrm>
            <a:off x="8120167" y="843480"/>
            <a:ext cx="223985" cy="212840"/>
          </a:xfrm>
          <a:prstGeom prst="rect">
            <a:avLst/>
          </a:prstGeom>
          <a:ln w="12700">
            <a:miter lim="400000"/>
          </a:ln>
        </p:spPr>
      </p:pic>
      <p:pic>
        <p:nvPicPr>
          <p:cNvPr id="2454" name="pasted-image.pdf" descr="pasted-image.pdf"/>
          <p:cNvPicPr>
            <a:picLocks noChangeAspect="1"/>
          </p:cNvPicPr>
          <p:nvPr/>
        </p:nvPicPr>
        <p:blipFill>
          <a:blip r:embed="rId3"/>
          <a:stretch>
            <a:fillRect/>
          </a:stretch>
        </p:blipFill>
        <p:spPr>
          <a:xfrm>
            <a:off x="10407829" y="2501980"/>
            <a:ext cx="223985" cy="212841"/>
          </a:xfrm>
          <a:prstGeom prst="rect">
            <a:avLst/>
          </a:prstGeom>
          <a:ln w="12700">
            <a:miter lim="400000"/>
          </a:ln>
        </p:spPr>
      </p:pic>
      <p:pic>
        <p:nvPicPr>
          <p:cNvPr id="2455" name="pasted-image.pdf" descr="pasted-image.pdf"/>
          <p:cNvPicPr>
            <a:picLocks noChangeAspect="1"/>
          </p:cNvPicPr>
          <p:nvPr/>
        </p:nvPicPr>
        <p:blipFill>
          <a:blip r:embed="rId3"/>
          <a:stretch>
            <a:fillRect/>
          </a:stretch>
        </p:blipFill>
        <p:spPr>
          <a:xfrm>
            <a:off x="10407829" y="3128152"/>
            <a:ext cx="223985" cy="212841"/>
          </a:xfrm>
          <a:prstGeom prst="rect">
            <a:avLst/>
          </a:prstGeom>
          <a:ln w="12700">
            <a:miter lim="400000"/>
          </a:ln>
        </p:spPr>
      </p:pic>
      <p:pic>
        <p:nvPicPr>
          <p:cNvPr id="2456" name="pasted-image.pdf" descr="pasted-image.pdf"/>
          <p:cNvPicPr>
            <a:picLocks noChangeAspect="1"/>
          </p:cNvPicPr>
          <p:nvPr/>
        </p:nvPicPr>
        <p:blipFill>
          <a:blip r:embed="rId3"/>
          <a:stretch>
            <a:fillRect/>
          </a:stretch>
        </p:blipFill>
        <p:spPr>
          <a:xfrm>
            <a:off x="9610400" y="4702800"/>
            <a:ext cx="223984" cy="212842"/>
          </a:xfrm>
          <a:prstGeom prst="rect">
            <a:avLst/>
          </a:prstGeom>
          <a:ln w="12700">
            <a:miter lim="400000"/>
          </a:ln>
        </p:spPr>
      </p:pic>
      <p:sp>
        <p:nvSpPr>
          <p:cNvPr id="2457" name="Línea"/>
          <p:cNvSpPr/>
          <p:nvPr/>
        </p:nvSpPr>
        <p:spPr>
          <a:xfrm>
            <a:off x="9234713" y="3608737"/>
            <a:ext cx="1390253" cy="2"/>
          </a:xfrm>
          <a:prstGeom prst="line">
            <a:avLst/>
          </a:prstGeom>
          <a:ln w="25400">
            <a:solidFill>
              <a:schemeClr val="accent1"/>
            </a:solidFill>
            <a:miter/>
          </a:ln>
        </p:spPr>
        <p:txBody>
          <a:bodyPr lIns="45718" tIns="45718" rIns="45718" bIns="45718"/>
          <a:lstStyle/>
          <a:p>
            <a:endParaRPr/>
          </a:p>
        </p:txBody>
      </p:sp>
      <p:sp>
        <p:nvSpPr>
          <p:cNvPr id="2458" name="Línea"/>
          <p:cNvSpPr/>
          <p:nvPr/>
        </p:nvSpPr>
        <p:spPr>
          <a:xfrm>
            <a:off x="9231413" y="3219719"/>
            <a:ext cx="4" cy="394102"/>
          </a:xfrm>
          <a:prstGeom prst="line">
            <a:avLst/>
          </a:prstGeom>
          <a:ln w="25400">
            <a:solidFill>
              <a:schemeClr val="accent1"/>
            </a:solidFill>
            <a:miter/>
          </a:ln>
        </p:spPr>
        <p:txBody>
          <a:bodyPr lIns="45718" tIns="45718" rIns="45718" bIns="45718"/>
          <a:lstStyle/>
          <a:p>
            <a:endParaRPr/>
          </a:p>
        </p:txBody>
      </p:sp>
      <p:sp>
        <p:nvSpPr>
          <p:cNvPr id="2459" name="Teardrop 413"/>
          <p:cNvSpPr/>
          <p:nvPr/>
        </p:nvSpPr>
        <p:spPr>
          <a:xfrm rot="8100000">
            <a:off x="9121157" y="3133419"/>
            <a:ext cx="253138"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60" name="280"/>
          <p:cNvSpPr/>
          <p:nvPr/>
        </p:nvSpPr>
        <p:spPr>
          <a:xfrm>
            <a:off x="5484517" y="4350327"/>
            <a:ext cx="583923"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1500">
                <a:solidFill>
                  <a:schemeClr val="accent2"/>
                </a:solidFill>
                <a:latin typeface="+mn-lt"/>
                <a:ea typeface="+mn-ea"/>
                <a:cs typeface="+mn-cs"/>
                <a:sym typeface="Ubuntu"/>
              </a:defRPr>
            </a:lvl1pPr>
          </a:lstStyle>
          <a:p>
            <a:r>
              <a:t>350</a:t>
            </a:r>
          </a:p>
        </p:txBody>
      </p:sp>
      <p:pic>
        <p:nvPicPr>
          <p:cNvPr id="2461" name="pasted-image.pdf" descr="pasted-image.pdf"/>
          <p:cNvPicPr>
            <a:picLocks noChangeAspect="1"/>
          </p:cNvPicPr>
          <p:nvPr/>
        </p:nvPicPr>
        <p:blipFill>
          <a:blip r:embed="rId3"/>
          <a:stretch>
            <a:fillRect/>
          </a:stretch>
        </p:blipFill>
        <p:spPr>
          <a:xfrm>
            <a:off x="6574348" y="4344565"/>
            <a:ext cx="223984" cy="212841"/>
          </a:xfrm>
          <a:prstGeom prst="rect">
            <a:avLst/>
          </a:prstGeom>
          <a:ln w="12700">
            <a:miter lim="400000"/>
          </a:ln>
        </p:spPr>
      </p:pic>
      <p:pic>
        <p:nvPicPr>
          <p:cNvPr id="2462" name="pasted-image.pdf" descr="pasted-image.pdf"/>
          <p:cNvPicPr>
            <a:picLocks noChangeAspect="1"/>
          </p:cNvPicPr>
          <p:nvPr/>
        </p:nvPicPr>
        <p:blipFill>
          <a:blip r:embed="rId3"/>
          <a:stretch>
            <a:fillRect/>
          </a:stretch>
        </p:blipFill>
        <p:spPr>
          <a:xfrm>
            <a:off x="6553675" y="4796995"/>
            <a:ext cx="223985" cy="212842"/>
          </a:xfrm>
          <a:prstGeom prst="rect">
            <a:avLst/>
          </a:prstGeom>
          <a:ln w="12700">
            <a:miter lim="400000"/>
          </a:ln>
        </p:spPr>
      </p:pic>
      <p:pic>
        <p:nvPicPr>
          <p:cNvPr id="2463" name="pasted-image.pdf" descr="pasted-image.pdf"/>
          <p:cNvPicPr>
            <a:picLocks noChangeAspect="1"/>
          </p:cNvPicPr>
          <p:nvPr/>
        </p:nvPicPr>
        <p:blipFill>
          <a:blip r:embed="rId3"/>
          <a:stretch>
            <a:fillRect/>
          </a:stretch>
        </p:blipFill>
        <p:spPr>
          <a:xfrm>
            <a:off x="10416854" y="3499413"/>
            <a:ext cx="223985" cy="212842"/>
          </a:xfrm>
          <a:prstGeom prst="rect">
            <a:avLst/>
          </a:prstGeom>
          <a:ln w="12700">
            <a:miter lim="400000"/>
          </a:ln>
        </p:spPr>
      </p:pic>
      <p:pic>
        <p:nvPicPr>
          <p:cNvPr id="2464" name="pasted-image.pdf" descr="pasted-image.pdf"/>
          <p:cNvPicPr>
            <a:picLocks noChangeAspect="1"/>
          </p:cNvPicPr>
          <p:nvPr/>
        </p:nvPicPr>
        <p:blipFill>
          <a:blip r:embed="rId3"/>
          <a:stretch>
            <a:fillRect/>
          </a:stretch>
        </p:blipFill>
        <p:spPr>
          <a:xfrm>
            <a:off x="10416854" y="3955967"/>
            <a:ext cx="223985" cy="212841"/>
          </a:xfrm>
          <a:prstGeom prst="rect">
            <a:avLst/>
          </a:prstGeom>
          <a:ln w="12700">
            <a:miter lim="400000"/>
          </a:ln>
        </p:spPr>
      </p:pic>
      <p:sp>
        <p:nvSpPr>
          <p:cNvPr id="2465" name="Línea"/>
          <p:cNvSpPr/>
          <p:nvPr/>
        </p:nvSpPr>
        <p:spPr>
          <a:xfrm>
            <a:off x="9068968" y="4604908"/>
            <a:ext cx="3" cy="241719"/>
          </a:xfrm>
          <a:prstGeom prst="line">
            <a:avLst/>
          </a:prstGeom>
          <a:ln w="25400">
            <a:solidFill>
              <a:schemeClr val="accent1"/>
            </a:solidFill>
            <a:miter/>
          </a:ln>
        </p:spPr>
        <p:txBody>
          <a:bodyPr lIns="45718" tIns="45718" rIns="45718" bIns="45718"/>
          <a:lstStyle/>
          <a:p>
            <a:endParaRPr/>
          </a:p>
        </p:txBody>
      </p:sp>
      <p:sp>
        <p:nvSpPr>
          <p:cNvPr id="2466" name="Teardrop 413"/>
          <p:cNvSpPr/>
          <p:nvPr/>
        </p:nvSpPr>
        <p:spPr>
          <a:xfrm rot="8100000">
            <a:off x="8942399" y="4434192"/>
            <a:ext cx="253137"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67" name="Teardrop 413"/>
          <p:cNvSpPr/>
          <p:nvPr/>
        </p:nvSpPr>
        <p:spPr>
          <a:xfrm rot="8100000">
            <a:off x="8824848" y="4434192"/>
            <a:ext cx="253137" cy="20920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06CA3"/>
          </a:solidFill>
          <a:ln w="12700">
            <a:miter lim="400000"/>
          </a:ln>
        </p:spPr>
        <p:txBody>
          <a:bodyPr lIns="45710" tIns="45710" rIns="45710" bIns="45710" anchor="ctr">
            <a:normAutofit fontScale="62500" lnSpcReduction="20000"/>
          </a:bodyPr>
          <a:lstStyle/>
          <a:p>
            <a:pPr algn="ctr" defTabSz="365760">
              <a:defRPr sz="1440">
                <a:solidFill>
                  <a:srgbClr val="FF9C29"/>
                </a:solidFill>
                <a:latin typeface="Verdana"/>
                <a:ea typeface="Verdana"/>
                <a:cs typeface="Verdana"/>
                <a:sym typeface="Verdana"/>
              </a:defRPr>
            </a:pPr>
            <a:endParaRPr/>
          </a:p>
        </p:txBody>
      </p:sp>
      <p:sp>
        <p:nvSpPr>
          <p:cNvPr id="2468" name="Línea"/>
          <p:cNvSpPr/>
          <p:nvPr/>
        </p:nvSpPr>
        <p:spPr>
          <a:xfrm>
            <a:off x="9062687" y="2089631"/>
            <a:ext cx="1128629" cy="4"/>
          </a:xfrm>
          <a:prstGeom prst="line">
            <a:avLst/>
          </a:prstGeom>
          <a:ln w="25400">
            <a:solidFill>
              <a:schemeClr val="accent1"/>
            </a:solidFill>
            <a:miter/>
          </a:ln>
        </p:spPr>
        <p:txBody>
          <a:bodyPr lIns="45718" tIns="45718" rIns="45718" bIns="45718"/>
          <a:lstStyle/>
          <a:p>
            <a:endParaRPr/>
          </a:p>
        </p:txBody>
      </p:sp>
      <p:sp>
        <p:nvSpPr>
          <p:cNvPr id="2469" name="Sevilla"/>
          <p:cNvSpPr/>
          <p:nvPr/>
        </p:nvSpPr>
        <p:spPr>
          <a:xfrm>
            <a:off x="10372990" y="1706196"/>
            <a:ext cx="1162059" cy="3277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E7E8EE"/>
                </a:solidFill>
                <a:latin typeface="+mn-lt"/>
                <a:ea typeface="+mn-ea"/>
                <a:cs typeface="+mn-cs"/>
                <a:sym typeface="Ubuntu"/>
              </a:defRPr>
            </a:lvl1pPr>
          </a:lstStyle>
          <a:p>
            <a:r>
              <a:t>PaÍs Vasco</a:t>
            </a:r>
          </a:p>
        </p:txBody>
      </p:sp>
      <p:sp>
        <p:nvSpPr>
          <p:cNvPr id="2470" name="165"/>
          <p:cNvSpPr/>
          <p:nvPr/>
        </p:nvSpPr>
        <p:spPr>
          <a:xfrm>
            <a:off x="10417757" y="1990331"/>
            <a:ext cx="412693" cy="2613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500">
                <a:solidFill>
                  <a:schemeClr val="accent2"/>
                </a:solidFill>
                <a:latin typeface="+mn-lt"/>
                <a:ea typeface="+mn-ea"/>
                <a:cs typeface="+mn-cs"/>
                <a:sym typeface="Ubuntu"/>
              </a:defRPr>
            </a:lvl1pPr>
          </a:lstStyle>
          <a:p>
            <a:r>
              <a:t>96</a:t>
            </a:r>
          </a:p>
        </p:txBody>
      </p:sp>
      <p:pic>
        <p:nvPicPr>
          <p:cNvPr id="2471" name="pasted-image.pdf" descr="pasted-image.pdf"/>
          <p:cNvPicPr>
            <a:picLocks noChangeAspect="1"/>
          </p:cNvPicPr>
          <p:nvPr/>
        </p:nvPicPr>
        <p:blipFill>
          <a:blip r:embed="rId3"/>
          <a:stretch>
            <a:fillRect/>
          </a:stretch>
        </p:blipFill>
        <p:spPr>
          <a:xfrm>
            <a:off x="10093576" y="1931746"/>
            <a:ext cx="223985" cy="212841"/>
          </a:xfrm>
          <a:prstGeom prst="rect">
            <a:avLst/>
          </a:prstGeom>
          <a:ln w="12700">
            <a:miter lim="400000"/>
          </a:ln>
        </p:spPr>
      </p:pic>
      <p:sp>
        <p:nvSpPr>
          <p:cNvPr id="2472" name="Línea"/>
          <p:cNvSpPr/>
          <p:nvPr/>
        </p:nvSpPr>
        <p:spPr>
          <a:xfrm>
            <a:off x="9231413" y="2589369"/>
            <a:ext cx="3" cy="320893"/>
          </a:xfrm>
          <a:prstGeom prst="line">
            <a:avLst/>
          </a:prstGeom>
          <a:ln w="25400">
            <a:solidFill>
              <a:schemeClr val="accent1"/>
            </a:solidFill>
            <a:miter/>
          </a:ln>
        </p:spPr>
        <p:txBody>
          <a:bodyPr lIns="45718" tIns="45718" rIns="45718" bIns="45718"/>
          <a:lstStyle/>
          <a:p>
            <a:endParaRPr/>
          </a:p>
        </p:txBody>
      </p:sp>
      <p:sp>
        <p:nvSpPr>
          <p:cNvPr id="2473" name="Teardrop 413"/>
          <p:cNvSpPr/>
          <p:nvPr/>
        </p:nvSpPr>
        <p:spPr>
          <a:xfrm rot="8100000">
            <a:off x="9121157" y="2733836"/>
            <a:ext cx="253138" cy="20920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4FA8D6"/>
          </a:solidFill>
          <a:ln w="12700">
            <a:miter lim="400000"/>
          </a:ln>
        </p:spPr>
        <p:txBody>
          <a:bodyPr lIns="45710" tIns="45710" rIns="45710" bIns="45710" anchor="ctr">
            <a:normAutofit fontScale="62500" lnSpcReduction="20000"/>
          </a:bodyPr>
          <a:lstStyle/>
          <a:p>
            <a:pPr algn="ctr" defTabSz="365760">
              <a:defRPr sz="1440">
                <a:solidFill>
                  <a:srgbClr val="FFFFFF"/>
                </a:solidFill>
                <a:latin typeface="Verdana"/>
                <a:ea typeface="Verdana"/>
                <a:cs typeface="Verdana"/>
                <a:sym typeface="Verdana"/>
              </a:defRPr>
            </a:pPr>
            <a:endParaRPr/>
          </a:p>
        </p:txBody>
      </p:sp>
      <p:sp>
        <p:nvSpPr>
          <p:cNvPr id="2474" name="Shape 4117"/>
          <p:cNvSpPr/>
          <p:nvPr/>
        </p:nvSpPr>
        <p:spPr>
          <a:xfrm>
            <a:off x="351555" y="1610195"/>
            <a:ext cx="4076395" cy="2368216"/>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000" b="1">
                <a:solidFill>
                  <a:srgbClr val="FFFFFF"/>
                </a:solidFill>
                <a:latin typeface="+mn-lt"/>
                <a:ea typeface="+mn-ea"/>
                <a:cs typeface="+mn-cs"/>
                <a:sym typeface="Ubuntu"/>
              </a:defRPr>
            </a:pPr>
            <a:r>
              <a:t>Un líder global en servicios de consultoría, servicios de tecnología y transformación digital.</a:t>
            </a:r>
          </a:p>
          <a:p>
            <a:pPr defTabSz="457200">
              <a:lnSpc>
                <a:spcPct val="110000"/>
              </a:lnSpc>
              <a:spcBef>
                <a:spcPts val="500"/>
              </a:spcBef>
              <a:defRPr sz="1000">
                <a:solidFill>
                  <a:srgbClr val="FFFFFF"/>
                </a:solidFill>
                <a:latin typeface="Ubuntu Light"/>
                <a:ea typeface="Ubuntu Light"/>
                <a:cs typeface="Ubuntu Light"/>
                <a:sym typeface="Ubuntu Light"/>
              </a:defRPr>
            </a:pPr>
            <a:r>
              <a:t>Capgemini España está a la vanguardia de la innovación para abordar la diversidad de oportunidades que tienen sus empresas clientes en el dinámico entorno de las plataformas, la nube y lo digital. Respaldada por una sólida trayectoria de más de 40 años en el país y una dilatada experiencia multisectorial.</a:t>
            </a:r>
          </a:p>
          <a:p>
            <a:pPr defTabSz="457200">
              <a:lnSpc>
                <a:spcPct val="110000"/>
              </a:lnSpc>
              <a:spcBef>
                <a:spcPts val="500"/>
              </a:spcBef>
              <a:defRPr sz="1000">
                <a:solidFill>
                  <a:srgbClr val="FFFFFF"/>
                </a:solidFill>
                <a:latin typeface="Ubuntu Light"/>
                <a:ea typeface="Ubuntu Light"/>
                <a:cs typeface="Ubuntu Light"/>
                <a:sym typeface="Ubuntu Light"/>
              </a:defRPr>
            </a:pPr>
            <a:r>
              <a:t>Capgemini ayuda a las compañías a alcanzar sus objetivos de negocio mediante una amplia gama de servicios que cubre desde la estrategia, hasta las operaciones. Capgemini actúa bajo la firme convicción de que el valor de negocio de la tecnología se genera y desarrolla a través de las personas.</a:t>
            </a:r>
          </a:p>
        </p:txBody>
      </p:sp>
      <p:sp>
        <p:nvSpPr>
          <p:cNvPr id="2475" name="Círculo"/>
          <p:cNvSpPr/>
          <p:nvPr/>
        </p:nvSpPr>
        <p:spPr>
          <a:xfrm>
            <a:off x="377663" y="4372512"/>
            <a:ext cx="363718" cy="363721"/>
          </a:xfrm>
          <a:prstGeom prst="ellipse">
            <a:avLst/>
          </a:prstGeom>
          <a:solidFill>
            <a:srgbClr val="4FA8D6"/>
          </a:solidFill>
          <a:ln w="12700">
            <a:miter lim="400000"/>
          </a:ln>
        </p:spPr>
        <p:txBody>
          <a:bodyPr lIns="45710" tIns="45710" rIns="45710" bIns="45710" anchor="ctr">
            <a:normAutofit fontScale="70000" lnSpcReduction="20000"/>
          </a:bodyPr>
          <a:lstStyle/>
          <a:p>
            <a:pPr algn="ctr" defTabSz="321944">
              <a:defRPr sz="1871">
                <a:latin typeface="Helvetica Light"/>
                <a:ea typeface="Helvetica Light"/>
                <a:cs typeface="Helvetica Light"/>
                <a:sym typeface="Helvetica Light"/>
              </a:defRPr>
            </a:pPr>
            <a:endParaRPr/>
          </a:p>
        </p:txBody>
      </p:sp>
      <p:sp>
        <p:nvSpPr>
          <p:cNvPr id="2476" name="Círculo"/>
          <p:cNvSpPr/>
          <p:nvPr/>
        </p:nvSpPr>
        <p:spPr>
          <a:xfrm>
            <a:off x="377663" y="5035343"/>
            <a:ext cx="363718" cy="363721"/>
          </a:xfrm>
          <a:prstGeom prst="ellipse">
            <a:avLst/>
          </a:prstGeom>
          <a:solidFill>
            <a:srgbClr val="4FA8D6"/>
          </a:solidFill>
          <a:ln w="12700">
            <a:miter lim="400000"/>
          </a:ln>
        </p:spPr>
        <p:txBody>
          <a:bodyPr lIns="45710" tIns="45710" rIns="45710" bIns="45710" anchor="ctr">
            <a:normAutofit fontScale="70000" lnSpcReduction="20000"/>
          </a:bodyPr>
          <a:lstStyle/>
          <a:p>
            <a:pPr algn="ctr" defTabSz="321944">
              <a:defRPr sz="1871">
                <a:latin typeface="Helvetica Light"/>
                <a:ea typeface="Helvetica Light"/>
                <a:cs typeface="Helvetica Light"/>
                <a:sym typeface="Helvetica Light"/>
              </a:defRPr>
            </a:pPr>
            <a:endParaRPr/>
          </a:p>
        </p:txBody>
      </p:sp>
      <p:sp>
        <p:nvSpPr>
          <p:cNvPr id="2477" name="Círculo"/>
          <p:cNvSpPr/>
          <p:nvPr/>
        </p:nvSpPr>
        <p:spPr>
          <a:xfrm>
            <a:off x="377663" y="5695763"/>
            <a:ext cx="363718" cy="363721"/>
          </a:xfrm>
          <a:prstGeom prst="ellipse">
            <a:avLst/>
          </a:prstGeom>
          <a:solidFill>
            <a:srgbClr val="4FA8D6"/>
          </a:solidFill>
          <a:ln w="12700">
            <a:miter lim="400000"/>
          </a:ln>
        </p:spPr>
        <p:txBody>
          <a:bodyPr lIns="45710" tIns="45710" rIns="45710" bIns="45710" anchor="ctr">
            <a:normAutofit fontScale="70000" lnSpcReduction="20000"/>
          </a:bodyPr>
          <a:lstStyle/>
          <a:p>
            <a:pPr algn="ctr" defTabSz="321944">
              <a:defRPr sz="1871">
                <a:latin typeface="Helvetica Light"/>
                <a:ea typeface="Helvetica Light"/>
                <a:cs typeface="Helvetica Light"/>
                <a:sym typeface="Helvetica Light"/>
              </a:defRPr>
            </a:pPr>
            <a:endParaRPr/>
          </a:p>
        </p:txBody>
      </p:sp>
      <p:sp>
        <p:nvSpPr>
          <p:cNvPr id="2478" name="Círculo"/>
          <p:cNvSpPr/>
          <p:nvPr/>
        </p:nvSpPr>
        <p:spPr>
          <a:xfrm>
            <a:off x="2614004" y="4372512"/>
            <a:ext cx="363721" cy="363721"/>
          </a:xfrm>
          <a:prstGeom prst="ellipse">
            <a:avLst/>
          </a:prstGeom>
          <a:solidFill>
            <a:srgbClr val="4FA8D6"/>
          </a:solidFill>
          <a:ln w="12700">
            <a:miter lim="400000"/>
          </a:ln>
        </p:spPr>
        <p:txBody>
          <a:bodyPr lIns="45710" tIns="45710" rIns="45710" bIns="45710" anchor="ctr">
            <a:normAutofit fontScale="70000" lnSpcReduction="20000"/>
          </a:bodyPr>
          <a:lstStyle/>
          <a:p>
            <a:pPr algn="ctr" defTabSz="321944">
              <a:defRPr sz="1871">
                <a:latin typeface="Helvetica Light"/>
                <a:ea typeface="Helvetica Light"/>
                <a:cs typeface="Helvetica Light"/>
                <a:sym typeface="Helvetica Light"/>
              </a:defRPr>
            </a:pPr>
            <a:endParaRPr/>
          </a:p>
        </p:txBody>
      </p:sp>
      <p:sp>
        <p:nvSpPr>
          <p:cNvPr id="2479" name="Círculo"/>
          <p:cNvSpPr/>
          <p:nvPr/>
        </p:nvSpPr>
        <p:spPr>
          <a:xfrm>
            <a:off x="2614004" y="5073177"/>
            <a:ext cx="363721" cy="363721"/>
          </a:xfrm>
          <a:prstGeom prst="ellipse">
            <a:avLst/>
          </a:prstGeom>
          <a:solidFill>
            <a:srgbClr val="4FA8D6"/>
          </a:solidFill>
          <a:ln w="12700">
            <a:miter lim="400000"/>
          </a:ln>
        </p:spPr>
        <p:txBody>
          <a:bodyPr lIns="45710" tIns="45710" rIns="45710" bIns="45710" anchor="ctr">
            <a:normAutofit fontScale="70000" lnSpcReduction="20000"/>
          </a:bodyPr>
          <a:lstStyle/>
          <a:p>
            <a:pPr algn="ctr" defTabSz="321944">
              <a:defRPr sz="1871">
                <a:latin typeface="Helvetica Light"/>
                <a:ea typeface="Helvetica Light"/>
                <a:cs typeface="Helvetica Light"/>
                <a:sym typeface="Helvetica Light"/>
              </a:defRPr>
            </a:pPr>
            <a:endParaRPr/>
          </a:p>
        </p:txBody>
      </p:sp>
      <p:sp>
        <p:nvSpPr>
          <p:cNvPr id="2480" name="Círculo"/>
          <p:cNvSpPr/>
          <p:nvPr/>
        </p:nvSpPr>
        <p:spPr>
          <a:xfrm>
            <a:off x="2614004" y="5724876"/>
            <a:ext cx="363721" cy="363721"/>
          </a:xfrm>
          <a:prstGeom prst="ellipse">
            <a:avLst/>
          </a:prstGeom>
          <a:solidFill>
            <a:srgbClr val="4FA8D6"/>
          </a:solidFill>
          <a:ln w="12700">
            <a:miter lim="400000"/>
          </a:ln>
        </p:spPr>
        <p:txBody>
          <a:bodyPr lIns="45710" tIns="45710" rIns="45710" bIns="45710" anchor="ctr">
            <a:normAutofit fontScale="70000" lnSpcReduction="20000"/>
          </a:bodyPr>
          <a:lstStyle/>
          <a:p>
            <a:pPr algn="ctr" defTabSz="321944">
              <a:defRPr sz="1871">
                <a:latin typeface="Helvetica Light"/>
                <a:ea typeface="Helvetica Light"/>
                <a:cs typeface="Helvetica Light"/>
                <a:sym typeface="Helvetica Light"/>
              </a:defRPr>
            </a:pPr>
            <a:endParaRPr/>
          </a:p>
        </p:txBody>
      </p:sp>
      <p:sp>
        <p:nvSpPr>
          <p:cNvPr id="2481" name="Alrededor de…"/>
          <p:cNvSpPr/>
          <p:nvPr/>
        </p:nvSpPr>
        <p:spPr>
          <a:xfrm>
            <a:off x="893166" y="4399760"/>
            <a:ext cx="1128302" cy="372007"/>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p>
            <a:pPr defTabSz="457200">
              <a:defRPr sz="1100">
                <a:solidFill>
                  <a:srgbClr val="FFFFFF"/>
                </a:solidFill>
                <a:latin typeface="+mn-lt"/>
                <a:ea typeface="+mn-ea"/>
                <a:cs typeface="+mn-cs"/>
                <a:sym typeface="Ubuntu"/>
              </a:defRPr>
            </a:pPr>
            <a:r>
              <a:t>Alrededor de </a:t>
            </a:r>
          </a:p>
          <a:p>
            <a:pPr defTabSz="457200">
              <a:defRPr sz="1100" b="1">
                <a:solidFill>
                  <a:srgbClr val="FFFFFF"/>
                </a:solidFill>
                <a:latin typeface="+mn-lt"/>
                <a:ea typeface="+mn-ea"/>
                <a:cs typeface="+mn-cs"/>
                <a:sym typeface="Ubuntu"/>
              </a:defRPr>
            </a:pPr>
            <a:r>
              <a:t>5.000 </a:t>
            </a:r>
            <a:r>
              <a:rPr b="0"/>
              <a:t>empleados</a:t>
            </a:r>
          </a:p>
        </p:txBody>
      </p:sp>
      <p:sp>
        <p:nvSpPr>
          <p:cNvPr id="2482" name="Miembro fundador de la Asociación Española de Consultoría"/>
          <p:cNvSpPr/>
          <p:nvPr/>
        </p:nvSpPr>
        <p:spPr>
          <a:xfrm>
            <a:off x="868751" y="4956490"/>
            <a:ext cx="1493527" cy="512063"/>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p>
            <a:pPr defTabSz="457200">
              <a:defRPr sz="1000">
                <a:solidFill>
                  <a:srgbClr val="FFFFFF"/>
                </a:solidFill>
                <a:latin typeface="+mn-lt"/>
                <a:ea typeface="+mn-ea"/>
                <a:cs typeface="+mn-cs"/>
                <a:sym typeface="Ubuntu"/>
              </a:defRPr>
            </a:pPr>
            <a:r>
              <a:t>Miembro fundador de la </a:t>
            </a:r>
            <a:r>
              <a:rPr b="1"/>
              <a:t>Asociación Española de Consultoría</a:t>
            </a:r>
          </a:p>
        </p:txBody>
      </p:sp>
      <p:sp>
        <p:nvSpPr>
          <p:cNvPr id="2483" name="Colaborando con la gran mayoría de las empresas del Ibex 35"/>
          <p:cNvSpPr/>
          <p:nvPr/>
        </p:nvSpPr>
        <p:spPr>
          <a:xfrm>
            <a:off x="820965" y="5618503"/>
            <a:ext cx="1407380" cy="486663"/>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p>
            <a:pPr defTabSz="457200">
              <a:defRPr sz="1000">
                <a:solidFill>
                  <a:srgbClr val="FFFFFF"/>
                </a:solidFill>
                <a:latin typeface="+mn-lt"/>
                <a:ea typeface="+mn-ea"/>
                <a:cs typeface="+mn-cs"/>
                <a:sym typeface="Ubuntu"/>
              </a:defRPr>
            </a:pPr>
            <a:r>
              <a:t>Colaborando con la gran mayoría de las empresas del </a:t>
            </a:r>
            <a:r>
              <a:rPr b="1"/>
              <a:t>Ibex 35</a:t>
            </a:r>
          </a:p>
        </p:txBody>
      </p:sp>
      <p:sp>
        <p:nvSpPr>
          <p:cNvPr id="2484" name="Más de 40 años de desarrollo e innovación"/>
          <p:cNvSpPr/>
          <p:nvPr/>
        </p:nvSpPr>
        <p:spPr>
          <a:xfrm>
            <a:off x="3245399" y="4399760"/>
            <a:ext cx="1128302" cy="499007"/>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lvl1pPr defTabSz="457200">
              <a:defRPr sz="1100">
                <a:solidFill>
                  <a:srgbClr val="FFFFFF"/>
                </a:solidFill>
                <a:latin typeface="+mn-lt"/>
                <a:ea typeface="+mn-ea"/>
                <a:cs typeface="+mn-cs"/>
                <a:sym typeface="Ubuntu"/>
              </a:defRPr>
            </a:lvl1pPr>
          </a:lstStyle>
          <a:p>
            <a:r>
              <a:t>Más de 40 años de desarrollo e innovación</a:t>
            </a:r>
          </a:p>
        </p:txBody>
      </p:sp>
      <p:sp>
        <p:nvSpPr>
          <p:cNvPr id="2485" name="3 cetros de excelencia,…"/>
          <p:cNvSpPr/>
          <p:nvPr/>
        </p:nvSpPr>
        <p:spPr>
          <a:xfrm>
            <a:off x="3220984" y="5035343"/>
            <a:ext cx="1578061" cy="499007"/>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p>
            <a:pPr defTabSz="457200">
              <a:defRPr sz="1100">
                <a:solidFill>
                  <a:srgbClr val="FFFFFF"/>
                </a:solidFill>
                <a:latin typeface="+mn-lt"/>
                <a:ea typeface="+mn-ea"/>
                <a:cs typeface="+mn-cs"/>
                <a:sym typeface="Ubuntu"/>
              </a:defRPr>
            </a:pPr>
            <a:r>
              <a:t>3 cetros de excelencia,</a:t>
            </a:r>
          </a:p>
          <a:p>
            <a:pPr defTabSz="457200">
              <a:defRPr sz="1100">
                <a:solidFill>
                  <a:srgbClr val="FFFFFF"/>
                </a:solidFill>
                <a:latin typeface="+mn-lt"/>
                <a:ea typeface="+mn-ea"/>
                <a:cs typeface="+mn-cs"/>
                <a:sym typeface="Ubuntu"/>
              </a:defRPr>
            </a:pPr>
            <a:r>
              <a:t>Asturias, Murcia y Valencia</a:t>
            </a:r>
          </a:p>
        </p:txBody>
      </p:sp>
      <p:sp>
        <p:nvSpPr>
          <p:cNvPr id="2486" name="1 centro de innovación en Madrid"/>
          <p:cNvSpPr/>
          <p:nvPr/>
        </p:nvSpPr>
        <p:spPr>
          <a:xfrm>
            <a:off x="3173197" y="5687147"/>
            <a:ext cx="1407383" cy="346607"/>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lvl1pPr defTabSz="457200">
              <a:defRPr sz="1100">
                <a:solidFill>
                  <a:srgbClr val="FFFFFF"/>
                </a:solidFill>
                <a:latin typeface="+mn-lt"/>
                <a:ea typeface="+mn-ea"/>
                <a:cs typeface="+mn-cs"/>
                <a:sym typeface="Ubuntu"/>
              </a:defRPr>
            </a:lvl1pPr>
          </a:lstStyle>
          <a:p>
            <a:r>
              <a:t>1 centro de innovación en Madrid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2A36"/>
        </a:solidFill>
        <a:effectLst/>
      </p:bgPr>
    </p:bg>
    <p:spTree>
      <p:nvGrpSpPr>
        <p:cNvPr id="1" name=""/>
        <p:cNvGrpSpPr/>
        <p:nvPr/>
      </p:nvGrpSpPr>
      <p:grpSpPr>
        <a:xfrm>
          <a:off x="0" y="0"/>
          <a:ext cx="0" cy="0"/>
          <a:chOff x="0" y="0"/>
          <a:chExt cx="0" cy="0"/>
        </a:xfrm>
      </p:grpSpPr>
      <p:sp>
        <p:nvSpPr>
          <p:cNvPr id="2488"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489" name="Titre 1"/>
          <p:cNvSpPr>
            <a:spLocks noGrp="1"/>
          </p:cNvSpPr>
          <p:nvPr>
            <p:ph type="title"/>
          </p:nvPr>
        </p:nvSpPr>
        <p:spPr>
          <a:xfrm>
            <a:off x="341311" y="581773"/>
            <a:ext cx="2788057" cy="716715"/>
          </a:xfrm>
          <a:prstGeom prst="rect">
            <a:avLst/>
          </a:prstGeom>
        </p:spPr>
        <p:txBody>
          <a:bodyPr/>
          <a:lstStyle>
            <a:lvl1pPr defTabSz="877822">
              <a:defRPr sz="2400">
                <a:solidFill>
                  <a:srgbClr val="FFFFFF"/>
                </a:solidFill>
              </a:defRPr>
            </a:lvl1pPr>
          </a:lstStyle>
          <a:p>
            <a:r>
              <a:t>Presentación de compañía</a:t>
            </a:r>
          </a:p>
        </p:txBody>
      </p:sp>
      <p:sp>
        <p:nvSpPr>
          <p:cNvPr id="2490" name="Capgemini España: Organización, servicios provistos y números"/>
          <p:cNvSpPr/>
          <p:nvPr/>
        </p:nvSpPr>
        <p:spPr>
          <a:xfrm>
            <a:off x="338777" y="1319842"/>
            <a:ext cx="7700517" cy="38912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Nuestros Valores</a:t>
            </a:r>
          </a:p>
        </p:txBody>
      </p:sp>
      <p:sp>
        <p:nvSpPr>
          <p:cNvPr id="2491" name="Shape 4117"/>
          <p:cNvSpPr/>
          <p:nvPr/>
        </p:nvSpPr>
        <p:spPr>
          <a:xfrm>
            <a:off x="380875" y="1974741"/>
            <a:ext cx="4069640" cy="419165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200" b="1">
                <a:solidFill>
                  <a:srgbClr val="FFFFFF"/>
                </a:solidFill>
                <a:latin typeface="+mn-lt"/>
                <a:ea typeface="+mn-ea"/>
                <a:cs typeface="+mn-cs"/>
                <a:sym typeface="Ubuntu"/>
              </a:defRPr>
            </a:pPr>
            <a:r>
              <a:t>El éxito depende tanto de los valores compartidos como de las habilidades de los empleados.</a:t>
            </a:r>
          </a:p>
          <a:p>
            <a:pPr defTabSz="457200">
              <a:lnSpc>
                <a:spcPct val="110000"/>
              </a:lnSpc>
              <a:spcBef>
                <a:spcPts val="500"/>
              </a:spcBef>
              <a:defRPr sz="1000">
                <a:solidFill>
                  <a:srgbClr val="FFFFFF"/>
                </a:solidFill>
                <a:latin typeface="Ubuntu Light"/>
                <a:ea typeface="Ubuntu Light"/>
                <a:cs typeface="Ubuntu Light"/>
                <a:sym typeface="Ubuntu Light"/>
              </a:defRPr>
            </a:pPr>
            <a:r>
              <a:t>nuestra cultura y nuestras prácticas empresariales se inspiran en siete valores fundamentales. Estos son los principios rectores que defendemos colectiva e individualmente, y están en el corazón de nuestro enfoque como un negocio ético y responsable.</a:t>
            </a:r>
          </a:p>
          <a:p>
            <a:pPr defTabSz="457200">
              <a:lnSpc>
                <a:spcPct val="110000"/>
              </a:lnSpc>
              <a:spcBef>
                <a:spcPts val="500"/>
              </a:spcBef>
              <a:defRPr sz="1000">
                <a:solidFill>
                  <a:srgbClr val="FFFFFF"/>
                </a:solidFill>
                <a:latin typeface="Ubuntu Light"/>
                <a:ea typeface="Ubuntu Light"/>
                <a:cs typeface="Ubuntu Light"/>
                <a:sym typeface="Ubuntu Light"/>
              </a:defRPr>
            </a:pPr>
            <a:r>
              <a:t>Nuestros valores no son solo reglas de comportamiento, sino también principios rectores. Integrados en nuestro ADN, dan forma a nuestra cultura ética, produciendo una mentalidad compartida que mantiene la ética en el centro de nuestras decisiones y acciones.</a:t>
            </a:r>
          </a:p>
          <a:p>
            <a:pPr defTabSz="457200">
              <a:lnSpc>
                <a:spcPct val="110000"/>
              </a:lnSpc>
              <a:spcBef>
                <a:spcPts val="500"/>
              </a:spcBef>
              <a:defRPr sz="1000">
                <a:solidFill>
                  <a:srgbClr val="FFFFFF"/>
                </a:solidFill>
                <a:latin typeface="Ubuntu Light"/>
                <a:ea typeface="Ubuntu Light"/>
                <a:cs typeface="Ubuntu Light"/>
                <a:sym typeface="Ubuntu Light"/>
              </a:defRPr>
            </a:pPr>
            <a:r>
              <a:t>Creemos que la ética y la integridad son la base de un negocio rentable y sostenible. Nos ha ayudado a convertirnos en una de las compañías más fiables y respetadas del mundo, reconocida como “Una de las Compañías más éticas del mundo” por el Instituto Ethisphere® durante siete años consecutivos desde 2013.</a:t>
            </a:r>
          </a:p>
        </p:txBody>
      </p:sp>
      <p:sp>
        <p:nvSpPr>
          <p:cNvPr id="2492" name="Círculo"/>
          <p:cNvSpPr/>
          <p:nvPr/>
        </p:nvSpPr>
        <p:spPr>
          <a:xfrm>
            <a:off x="5551030" y="700148"/>
            <a:ext cx="635007" cy="635003"/>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493" name="Shape 4117"/>
          <p:cNvSpPr/>
          <p:nvPr/>
        </p:nvSpPr>
        <p:spPr>
          <a:xfrm>
            <a:off x="6350173" y="663300"/>
            <a:ext cx="2205278" cy="186871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200" b="1">
                <a:solidFill>
                  <a:srgbClr val="4FA8D6"/>
                </a:solidFill>
                <a:latin typeface="+mn-lt"/>
                <a:ea typeface="+mn-ea"/>
                <a:cs typeface="+mn-cs"/>
                <a:sym typeface="Ubuntu"/>
              </a:defRPr>
            </a:pPr>
            <a:r>
              <a:t>Honesty</a:t>
            </a:r>
          </a:p>
          <a:p>
            <a:pPr defTabSz="457200">
              <a:lnSpc>
                <a:spcPct val="110000"/>
              </a:lnSpc>
              <a:spcBef>
                <a:spcPts val="500"/>
              </a:spcBef>
              <a:defRPr sz="900">
                <a:solidFill>
                  <a:srgbClr val="FFFFFF"/>
                </a:solidFill>
                <a:latin typeface="Ubuntu Light"/>
                <a:ea typeface="Ubuntu Light"/>
                <a:cs typeface="Ubuntu Light"/>
                <a:sym typeface="Ubuntu Light"/>
              </a:defRPr>
            </a:pPr>
            <a:r>
              <a:t>Lealtad, integridad, una completa negativa a usar cualquier método oculto para ayudar a ganar negocios u obtener algún tipo de ventaja. Ni el crecimiento ni el beneficio ni la independencia tienen valor real a menos que se ganen con honestidad y probidad completas.</a:t>
            </a:r>
          </a:p>
        </p:txBody>
      </p:sp>
      <p:pic>
        <p:nvPicPr>
          <p:cNvPr id="2494" name="pasted-image.tiff" descr="pasted-image.tiff"/>
          <p:cNvPicPr>
            <a:picLocks noChangeAspect="1"/>
          </p:cNvPicPr>
          <p:nvPr/>
        </p:nvPicPr>
        <p:blipFill>
          <a:blip r:embed="rId2"/>
          <a:srcRect l="8020" r="8020" b="27418"/>
          <a:stretch>
            <a:fillRect/>
          </a:stretch>
        </p:blipFill>
        <p:spPr>
          <a:xfrm>
            <a:off x="5677908" y="852845"/>
            <a:ext cx="381256" cy="329590"/>
          </a:xfrm>
          <a:prstGeom prst="rect">
            <a:avLst/>
          </a:prstGeom>
          <a:ln w="12700">
            <a:miter lim="400000"/>
          </a:ln>
        </p:spPr>
      </p:pic>
      <p:sp>
        <p:nvSpPr>
          <p:cNvPr id="2495" name="Círculo"/>
          <p:cNvSpPr/>
          <p:nvPr/>
        </p:nvSpPr>
        <p:spPr>
          <a:xfrm>
            <a:off x="8701778" y="700148"/>
            <a:ext cx="635007" cy="635003"/>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496" name="Shape 4117"/>
          <p:cNvSpPr/>
          <p:nvPr/>
        </p:nvSpPr>
        <p:spPr>
          <a:xfrm>
            <a:off x="9500923" y="663300"/>
            <a:ext cx="2283787" cy="2160212"/>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200" b="1">
                <a:solidFill>
                  <a:srgbClr val="4FA8D6"/>
                </a:solidFill>
                <a:latin typeface="+mn-lt"/>
                <a:ea typeface="+mn-ea"/>
                <a:cs typeface="+mn-cs"/>
                <a:sym typeface="Ubuntu"/>
              </a:defRPr>
            </a:pPr>
            <a:r>
              <a:t>Boldness</a:t>
            </a:r>
          </a:p>
          <a:p>
            <a:pPr defTabSz="457200">
              <a:lnSpc>
                <a:spcPct val="110000"/>
              </a:lnSpc>
              <a:spcBef>
                <a:spcPts val="500"/>
              </a:spcBef>
              <a:defRPr sz="900">
                <a:solidFill>
                  <a:srgbClr val="FFFFFF"/>
                </a:solidFill>
                <a:latin typeface="Ubuntu Light"/>
                <a:ea typeface="Ubuntu Light"/>
                <a:cs typeface="Ubuntu Light"/>
                <a:sym typeface="Ubuntu Light"/>
              </a:defRPr>
            </a:pPr>
            <a:r>
              <a:t>Lo que implica un instinto para la iniciativa empresarial y un deseo de tomar riesgos considerados y mostrar compromiso. Esta es la esencia misma de la competitividad: la firmeza en la toma de decisiones, una aceptación periódica para desafiar las propias orientaciones y el status quo.</a:t>
            </a:r>
          </a:p>
        </p:txBody>
      </p:sp>
      <p:pic>
        <p:nvPicPr>
          <p:cNvPr id="2497" name="pasted-image.tiff" descr="pasted-image.tiff"/>
          <p:cNvPicPr>
            <a:picLocks noChangeAspect="1"/>
          </p:cNvPicPr>
          <p:nvPr/>
        </p:nvPicPr>
        <p:blipFill>
          <a:blip r:embed="rId3"/>
          <a:srcRect l="11483" t="3873" r="11483" b="29532"/>
          <a:stretch>
            <a:fillRect/>
          </a:stretch>
        </p:blipFill>
        <p:spPr>
          <a:xfrm>
            <a:off x="8828657" y="852845"/>
            <a:ext cx="381256" cy="329590"/>
          </a:xfrm>
          <a:prstGeom prst="rect">
            <a:avLst/>
          </a:prstGeom>
          <a:ln w="12700">
            <a:miter lim="400000"/>
          </a:ln>
        </p:spPr>
      </p:pic>
      <p:sp>
        <p:nvSpPr>
          <p:cNvPr id="2498" name="Círculo"/>
          <p:cNvSpPr/>
          <p:nvPr/>
        </p:nvSpPr>
        <p:spPr>
          <a:xfrm>
            <a:off x="5551030" y="2163503"/>
            <a:ext cx="635007" cy="635007"/>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499" name="Shape 4117"/>
          <p:cNvSpPr/>
          <p:nvPr/>
        </p:nvSpPr>
        <p:spPr>
          <a:xfrm>
            <a:off x="6350174" y="2126656"/>
            <a:ext cx="2155789" cy="1533425"/>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200" b="1">
                <a:solidFill>
                  <a:srgbClr val="4FA8D6"/>
                </a:solidFill>
                <a:latin typeface="+mn-lt"/>
                <a:ea typeface="+mn-ea"/>
                <a:cs typeface="+mn-cs"/>
                <a:sym typeface="Ubuntu"/>
              </a:defRPr>
            </a:pPr>
            <a:r>
              <a:t>Trust</a:t>
            </a:r>
          </a:p>
          <a:p>
            <a:pPr defTabSz="457200">
              <a:lnSpc>
                <a:spcPct val="110000"/>
              </a:lnSpc>
              <a:spcBef>
                <a:spcPts val="500"/>
              </a:spcBef>
              <a:defRPr sz="900">
                <a:solidFill>
                  <a:srgbClr val="FFFFFF"/>
                </a:solidFill>
                <a:latin typeface="Ubuntu Light"/>
                <a:ea typeface="Ubuntu Light"/>
                <a:cs typeface="Ubuntu Light"/>
                <a:sym typeface="Ubuntu Light"/>
              </a:defRPr>
            </a:pPr>
            <a:r>
              <a:t>Es decir, la voluntad de empoderar tanto a las personas como a los equipos; tomar decisiones lo más cerca posible al punto donde se pondrán en práctica. La confianza también significa dar prioridad a el intercambio más amplio posible de ideas e información.</a:t>
            </a:r>
          </a:p>
        </p:txBody>
      </p:sp>
      <p:pic>
        <p:nvPicPr>
          <p:cNvPr id="2500" name="pasted-image.tiff" descr="pasted-image.tiff"/>
          <p:cNvPicPr>
            <a:picLocks noChangeAspect="1"/>
          </p:cNvPicPr>
          <p:nvPr/>
        </p:nvPicPr>
        <p:blipFill>
          <a:blip r:embed="rId4"/>
          <a:srcRect l="13673" t="4909" r="13673" b="32280"/>
          <a:stretch>
            <a:fillRect/>
          </a:stretch>
        </p:blipFill>
        <p:spPr>
          <a:xfrm>
            <a:off x="5677908" y="2316202"/>
            <a:ext cx="381256" cy="329590"/>
          </a:xfrm>
          <a:prstGeom prst="rect">
            <a:avLst/>
          </a:prstGeom>
          <a:ln w="12700">
            <a:miter lim="400000"/>
          </a:ln>
        </p:spPr>
      </p:pic>
      <p:sp>
        <p:nvSpPr>
          <p:cNvPr id="2501" name="Círculo"/>
          <p:cNvSpPr/>
          <p:nvPr/>
        </p:nvSpPr>
        <p:spPr>
          <a:xfrm>
            <a:off x="8701778" y="2163503"/>
            <a:ext cx="635007" cy="635007"/>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502" name="Shape 4117"/>
          <p:cNvSpPr/>
          <p:nvPr/>
        </p:nvSpPr>
        <p:spPr>
          <a:xfrm>
            <a:off x="9500923" y="2126657"/>
            <a:ext cx="2434075" cy="1432039"/>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200" b="1">
                <a:solidFill>
                  <a:srgbClr val="4FA8D6"/>
                </a:solidFill>
                <a:latin typeface="+mn-lt"/>
                <a:ea typeface="+mn-ea"/>
                <a:cs typeface="+mn-cs"/>
                <a:sym typeface="Ubuntu"/>
              </a:defRPr>
            </a:pPr>
            <a:r>
              <a:t>Freedom</a:t>
            </a:r>
          </a:p>
          <a:p>
            <a:pPr defTabSz="457200">
              <a:lnSpc>
                <a:spcPct val="110000"/>
              </a:lnSpc>
              <a:spcBef>
                <a:spcPts val="500"/>
              </a:spcBef>
              <a:defRPr sz="900">
                <a:solidFill>
                  <a:srgbClr val="FFFFFF"/>
                </a:solidFill>
                <a:latin typeface="Ubuntu Light"/>
                <a:ea typeface="Ubuntu Light"/>
                <a:cs typeface="Ubuntu Light"/>
                <a:sym typeface="Ubuntu Light"/>
              </a:defRPr>
            </a:pPr>
            <a:r>
              <a:t>Que significa independencia en pensamiento, juicio y acciones, y espíritu emprendedor, creatividad. También significa tolerancia, respeto por los demás, por diferentes culturas y costumbres: una cualidad esencial en un grupo de más de 180.000 personas de alrededor de 44 nacionalidades diferentes.</a:t>
            </a:r>
          </a:p>
        </p:txBody>
      </p:sp>
      <p:pic>
        <p:nvPicPr>
          <p:cNvPr id="2503" name="pasted-image.tiff" descr="pasted-image.tiff"/>
          <p:cNvPicPr>
            <a:picLocks noChangeAspect="1"/>
          </p:cNvPicPr>
          <p:nvPr/>
        </p:nvPicPr>
        <p:blipFill>
          <a:blip r:embed="rId5"/>
          <a:srcRect l="11171" t="2674" r="11171" b="30192"/>
          <a:stretch>
            <a:fillRect/>
          </a:stretch>
        </p:blipFill>
        <p:spPr>
          <a:xfrm>
            <a:off x="8828657" y="2316203"/>
            <a:ext cx="381256" cy="329589"/>
          </a:xfrm>
          <a:prstGeom prst="rect">
            <a:avLst/>
          </a:prstGeom>
          <a:ln w="12700">
            <a:miter lim="400000"/>
          </a:ln>
        </p:spPr>
      </p:pic>
      <p:sp>
        <p:nvSpPr>
          <p:cNvPr id="2504" name="Círculo"/>
          <p:cNvSpPr/>
          <p:nvPr/>
        </p:nvSpPr>
        <p:spPr>
          <a:xfrm>
            <a:off x="5551030" y="3563351"/>
            <a:ext cx="635007" cy="635007"/>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505" name="Shape 4117"/>
          <p:cNvSpPr/>
          <p:nvPr/>
        </p:nvSpPr>
        <p:spPr>
          <a:xfrm>
            <a:off x="6350174" y="3526504"/>
            <a:ext cx="2071934" cy="15334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lnSpc>
                <a:spcPct val="110000"/>
              </a:lnSpc>
              <a:spcBef>
                <a:spcPts val="500"/>
              </a:spcBef>
              <a:defRPr sz="1200" b="1">
                <a:solidFill>
                  <a:srgbClr val="4FA8D6"/>
                </a:solidFill>
                <a:latin typeface="+mn-lt"/>
                <a:ea typeface="+mn-ea"/>
                <a:cs typeface="+mn-cs"/>
                <a:sym typeface="Ubuntu"/>
              </a:defRPr>
            </a:pPr>
            <a:r>
              <a:t>Fun</a:t>
            </a:r>
          </a:p>
          <a:p>
            <a:pPr defTabSz="457200">
              <a:lnSpc>
                <a:spcPct val="110000"/>
              </a:lnSpc>
              <a:spcBef>
                <a:spcPts val="500"/>
              </a:spcBef>
              <a:defRPr sz="900">
                <a:solidFill>
                  <a:srgbClr val="FFFFFF"/>
                </a:solidFill>
                <a:latin typeface="Ubuntu Light"/>
                <a:ea typeface="Ubuntu Light"/>
                <a:cs typeface="Ubuntu Light"/>
                <a:sym typeface="Ubuntu Light"/>
              </a:defRPr>
            </a:pPr>
            <a:r>
              <a:t>Significa sentirse bien al formar parte de la empresa o del equipo, sentirse orgulloso de lo que haces, sentir orgullo en la búsqueda de una mejor calidad y una mayor eficiencia, sentirse parte de proyectos desafiantes.</a:t>
            </a:r>
          </a:p>
        </p:txBody>
      </p:sp>
      <p:pic>
        <p:nvPicPr>
          <p:cNvPr id="2506" name="pasted-image.tiff" descr="pasted-image.tiff"/>
          <p:cNvPicPr>
            <a:picLocks noChangeAspect="1"/>
          </p:cNvPicPr>
          <p:nvPr/>
        </p:nvPicPr>
        <p:blipFill>
          <a:blip r:embed="rId6"/>
          <a:srcRect l="7294" r="7291" b="30432"/>
          <a:stretch>
            <a:fillRect/>
          </a:stretch>
        </p:blipFill>
        <p:spPr>
          <a:xfrm>
            <a:off x="5677906" y="3735104"/>
            <a:ext cx="381256" cy="310536"/>
          </a:xfrm>
          <a:prstGeom prst="rect">
            <a:avLst/>
          </a:prstGeom>
          <a:ln w="12700">
            <a:miter lim="400000"/>
          </a:ln>
        </p:spPr>
      </p:pic>
      <p:sp>
        <p:nvSpPr>
          <p:cNvPr id="2507" name="Círculo"/>
          <p:cNvSpPr/>
          <p:nvPr/>
        </p:nvSpPr>
        <p:spPr>
          <a:xfrm>
            <a:off x="8701778" y="3563351"/>
            <a:ext cx="635007" cy="635007"/>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508" name="Shape 4117"/>
          <p:cNvSpPr/>
          <p:nvPr/>
        </p:nvSpPr>
        <p:spPr>
          <a:xfrm>
            <a:off x="9500923" y="3526504"/>
            <a:ext cx="2434075" cy="158186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4FA8D6"/>
                </a:solidFill>
                <a:latin typeface="+mn-lt"/>
                <a:ea typeface="+mn-ea"/>
                <a:cs typeface="+mn-cs"/>
                <a:sym typeface="Ubuntu"/>
              </a:defRPr>
            </a:pPr>
            <a:r>
              <a:t>Modesty</a:t>
            </a:r>
          </a:p>
          <a:p>
            <a:pPr defTabSz="452627">
              <a:lnSpc>
                <a:spcPct val="110000"/>
              </a:lnSpc>
              <a:spcBef>
                <a:spcPts val="400"/>
              </a:spcBef>
              <a:defRPr sz="800">
                <a:solidFill>
                  <a:srgbClr val="FFFFFF"/>
                </a:solidFill>
                <a:latin typeface="Ubuntu Light"/>
                <a:ea typeface="Ubuntu Light"/>
                <a:cs typeface="Ubuntu Light"/>
                <a:sym typeface="Ubuntu Light"/>
              </a:defRPr>
            </a:pPr>
            <a:r>
              <a:t>Eso es simplicidad, todo lo contrario de pretensión, pomposidad, arrogancia y jactancia. La simplicidad no implica ingenuidad ; se trata más de ser discreto, mostrar modestia natural, sentido común, estar atento a los demás y tomarse la molestia de ser comprendido por ellos. Se trata de ser franco en las relaciones laborales, relajarse, tener sentido del humor.</a:t>
            </a:r>
          </a:p>
        </p:txBody>
      </p:sp>
      <p:pic>
        <p:nvPicPr>
          <p:cNvPr id="2509" name="pasted-image.tiff" descr="pasted-image.tiff"/>
          <p:cNvPicPr>
            <a:picLocks noChangeAspect="1"/>
          </p:cNvPicPr>
          <p:nvPr/>
        </p:nvPicPr>
        <p:blipFill>
          <a:blip r:embed="rId7"/>
          <a:srcRect l="12011" t="5225" r="10865" b="28105"/>
          <a:stretch>
            <a:fillRect/>
          </a:stretch>
        </p:blipFill>
        <p:spPr>
          <a:xfrm>
            <a:off x="8828655" y="3716049"/>
            <a:ext cx="381256" cy="329591"/>
          </a:xfrm>
          <a:prstGeom prst="rect">
            <a:avLst/>
          </a:prstGeom>
          <a:ln w="12700">
            <a:miter lim="400000"/>
          </a:ln>
        </p:spPr>
      </p:pic>
      <p:sp>
        <p:nvSpPr>
          <p:cNvPr id="2510" name="Círculo"/>
          <p:cNvSpPr/>
          <p:nvPr/>
        </p:nvSpPr>
        <p:spPr>
          <a:xfrm>
            <a:off x="5551030" y="4865111"/>
            <a:ext cx="635007" cy="635007"/>
          </a:xfrm>
          <a:prstGeom prst="ellipse">
            <a:avLst/>
          </a:prstGeom>
          <a:solidFill>
            <a:srgbClr val="FFFFFF"/>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511" name="Shape 4117"/>
          <p:cNvSpPr/>
          <p:nvPr/>
        </p:nvSpPr>
        <p:spPr>
          <a:xfrm>
            <a:off x="6350174" y="4828263"/>
            <a:ext cx="2071934" cy="1533424"/>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lnSpcReduction="10000"/>
          </a:bodyPr>
          <a:lstStyle/>
          <a:p>
            <a:pPr defTabSz="457200">
              <a:lnSpc>
                <a:spcPct val="110000"/>
              </a:lnSpc>
              <a:spcBef>
                <a:spcPts val="500"/>
              </a:spcBef>
              <a:defRPr sz="1200" b="1">
                <a:solidFill>
                  <a:srgbClr val="4FA8D6"/>
                </a:solidFill>
                <a:latin typeface="+mn-lt"/>
                <a:ea typeface="+mn-ea"/>
                <a:cs typeface="+mn-cs"/>
                <a:sym typeface="Ubuntu"/>
              </a:defRPr>
            </a:pPr>
            <a:r>
              <a:t>Team Spirit</a:t>
            </a:r>
          </a:p>
          <a:p>
            <a:pPr defTabSz="457200">
              <a:lnSpc>
                <a:spcPct val="110000"/>
              </a:lnSpc>
              <a:spcBef>
                <a:spcPts val="500"/>
              </a:spcBef>
              <a:defRPr sz="900">
                <a:solidFill>
                  <a:srgbClr val="FFFFFF"/>
                </a:solidFill>
                <a:latin typeface="Ubuntu Light"/>
                <a:ea typeface="Ubuntu Light"/>
                <a:cs typeface="Ubuntu Light"/>
                <a:sym typeface="Ubuntu Light"/>
              </a:defRPr>
            </a:pPr>
            <a:r>
              <a:t>Significa espíritu de equipo, amistad, fidelidad, generosidad, justicia al compartir los beneficios del trabajo colectivo; aceptando responsabilidades y una voluntad instintiva de apoyar los esfuerzos comunes cuando la tormenta está en pleno apogeo.proyectos desafiantes.</a:t>
            </a:r>
          </a:p>
        </p:txBody>
      </p:sp>
      <p:pic>
        <p:nvPicPr>
          <p:cNvPr id="2512" name="pasted-image.tiff" descr="pasted-image.tiff"/>
          <p:cNvPicPr>
            <a:picLocks noChangeAspect="1"/>
          </p:cNvPicPr>
          <p:nvPr/>
        </p:nvPicPr>
        <p:blipFill>
          <a:blip r:embed="rId8"/>
          <a:srcRect l="13605" t="3109" r="13605" b="33963"/>
          <a:stretch>
            <a:fillRect/>
          </a:stretch>
        </p:blipFill>
        <p:spPr>
          <a:xfrm>
            <a:off x="5696958" y="5017808"/>
            <a:ext cx="381256" cy="32959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4"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pic>
        <p:nvPicPr>
          <p:cNvPr id="2515" name="Picture 6" descr="Picture 6"/>
          <p:cNvPicPr>
            <a:picLocks noChangeAspect="1"/>
          </p:cNvPicPr>
          <p:nvPr/>
        </p:nvPicPr>
        <p:blipFill>
          <a:blip r:embed="rId2"/>
          <a:srcRect t="3760" b="3760"/>
          <a:stretch>
            <a:fillRect/>
          </a:stretch>
        </p:blipFill>
        <p:spPr>
          <a:xfrm>
            <a:off x="0" y="944"/>
            <a:ext cx="12192000" cy="6860032"/>
          </a:xfrm>
          <a:prstGeom prst="rect">
            <a:avLst/>
          </a:prstGeom>
          <a:ln w="12700">
            <a:miter lim="400000"/>
          </a:ln>
        </p:spPr>
      </p:pic>
      <p:sp>
        <p:nvSpPr>
          <p:cNvPr id="2516"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a:p>
        </p:txBody>
      </p:sp>
      <p:sp>
        <p:nvSpPr>
          <p:cNvPr id="2517" name="Title 3"/>
          <p:cNvSpPr>
            <a:spLocks noGrp="1"/>
          </p:cNvSpPr>
          <p:nvPr>
            <p:ph type="title"/>
          </p:nvPr>
        </p:nvSpPr>
        <p:spPr>
          <a:xfrm>
            <a:off x="7505492" y="3690037"/>
            <a:ext cx="2937347" cy="1176138"/>
          </a:xfrm>
          <a:prstGeom prst="rect">
            <a:avLst/>
          </a:prstGeom>
        </p:spPr>
        <p:txBody>
          <a:bodyPr/>
          <a:lstStyle/>
          <a:p>
            <a:r>
              <a:t>Contenidos editables</a:t>
            </a:r>
          </a:p>
        </p:txBody>
      </p:sp>
      <p:sp>
        <p:nvSpPr>
          <p:cNvPr id="2518" name="Your tomorrows competitor is probably not the one in front of you…"/>
          <p:cNvSpPr/>
          <p:nvPr/>
        </p:nvSpPr>
        <p:spPr>
          <a:xfrm>
            <a:off x="7709965" y="4991603"/>
            <a:ext cx="2555277" cy="976573"/>
          </a:xfrm>
          <a:prstGeom prst="rect">
            <a:avLst/>
          </a:prstGeom>
          <a:ln w="12700">
            <a:miter lim="400000"/>
          </a:ln>
          <a:extLst>
            <a:ext uri="{C572A759-6A51-4108-AA02-DFA0A04FC94B}">
              <ma14:wrappingTextBoxFlag xmlns="" xmlns:ma14="http://schemas.microsoft.com/office/mac/drawingml/2011/main" val="1"/>
            </a:ext>
          </a:extLst>
        </p:spPr>
        <p:txBody>
          <a:bodyPr lIns="91436" tIns="91436" rIns="91436" bIns="91436">
            <a:spAutoFit/>
          </a:bodyPr>
          <a:lstStyle>
            <a:lvl1pPr algn="ctr" defTabSz="1828800">
              <a:spcBef>
                <a:spcPts val="2200"/>
              </a:spcBef>
              <a:defRPr>
                <a:solidFill>
                  <a:srgbClr val="FFFFFF"/>
                </a:solidFill>
                <a:latin typeface="Ubuntu Light"/>
                <a:ea typeface="Ubuntu Light"/>
                <a:cs typeface="Ubuntu Light"/>
                <a:sym typeface="Ubuntu Light"/>
              </a:defRPr>
            </a:lvl1pPr>
          </a:lstStyle>
          <a:p>
            <a:r>
              <a:t>Paginas tipo para redactar y configurar contenidos</a:t>
            </a:r>
          </a:p>
        </p:txBody>
      </p:sp>
      <p:sp>
        <p:nvSpPr>
          <p:cNvPr id="2519" name="Línea"/>
          <p:cNvSpPr/>
          <p:nvPr/>
        </p:nvSpPr>
        <p:spPr>
          <a:xfrm>
            <a:off x="7972828" y="4700065"/>
            <a:ext cx="2029551" cy="3"/>
          </a:xfrm>
          <a:prstGeom prst="line">
            <a:avLst/>
          </a:prstGeom>
          <a:ln w="50800">
            <a:solidFill>
              <a:srgbClr val="FFFFFF"/>
            </a:solidFill>
          </a:ln>
        </p:spPr>
        <p:txBody>
          <a:bodyPr lIns="45718" tIns="45718" rIns="45718" bIns="45718"/>
          <a:lstStyle/>
          <a:p>
            <a:endParaRPr/>
          </a:p>
        </p:txBody>
      </p:sp>
      <p:sp>
        <p:nvSpPr>
          <p:cNvPr id="2520"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2521"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2522"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523" name="Changing ecosystem"/>
          <p:cNvSpPr/>
          <p:nvPr/>
        </p:nvSpPr>
        <p:spPr>
          <a:xfrm>
            <a:off x="8811189" y="2670224"/>
            <a:ext cx="325397" cy="5499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3</a:t>
            </a:r>
          </a:p>
        </p:txBody>
      </p:sp>
      <p:sp>
        <p:nvSpPr>
          <p:cNvPr id="2524"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2525"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2526" name="pasted-image.pdf" descr="pasted-image.pdf"/>
          <p:cNvPicPr>
            <a:picLocks noChangeAspect="1"/>
          </p:cNvPicPr>
          <p:nvPr/>
        </p:nvPicPr>
        <p:blipFill>
          <a:blip r:embed="rId3"/>
          <a:stretch>
            <a:fillRect/>
          </a:stretch>
        </p:blipFill>
        <p:spPr>
          <a:xfrm>
            <a:off x="8076965" y="1228721"/>
            <a:ext cx="1270002" cy="102179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8" name="Picture Placeholder 12" descr="Picture Placeholder 12"/>
          <p:cNvPicPr>
            <a:picLocks noGrp="1" noChangeAspect="1"/>
          </p:cNvPicPr>
          <p:nvPr>
            <p:ph type="pic" idx="13"/>
          </p:nvPr>
        </p:nvPicPr>
        <p:blipFill>
          <a:blip r:embed="rId2"/>
          <a:stretch>
            <a:fillRect/>
          </a:stretch>
        </p:blipFill>
        <p:spPr>
          <a:prstGeom prst="rect">
            <a:avLst/>
          </a:prstGeom>
        </p:spPr>
      </p:pic>
      <p:sp>
        <p:nvSpPr>
          <p:cNvPr id="2529"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grpSp>
        <p:nvGrpSpPr>
          <p:cNvPr id="2532" name="Espace réservé pour une image  5"/>
          <p:cNvGrpSpPr/>
          <p:nvPr/>
        </p:nvGrpSpPr>
        <p:grpSpPr>
          <a:xfrm>
            <a:off x="5127995" y="0"/>
            <a:ext cx="7064018" cy="6858000"/>
            <a:chOff x="-1" y="0"/>
            <a:chExt cx="7064016" cy="6858000"/>
          </a:xfrm>
        </p:grpSpPr>
        <p:sp>
          <p:nvSpPr>
            <p:cNvPr id="2530" name="Rectángulo"/>
            <p:cNvSpPr/>
            <p:nvPr/>
          </p:nvSpPr>
          <p:spPr>
            <a:xfrm>
              <a:off x="-2" y="0"/>
              <a:ext cx="7064013"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2531" name="pasted-image.tiff" descr="pasted-image.tiff"/>
            <p:cNvPicPr>
              <a:picLocks noChangeAspect="1"/>
            </p:cNvPicPr>
            <p:nvPr/>
          </p:nvPicPr>
          <p:blipFill>
            <a:blip r:embed="rId3"/>
            <a:srcRect l="3914" r="33415"/>
            <a:stretch>
              <a:fillRect/>
            </a:stretch>
          </p:blipFill>
          <p:spPr>
            <a:xfrm>
              <a:off x="-2" y="0"/>
              <a:ext cx="7064017" cy="6858000"/>
            </a:xfrm>
            <a:prstGeom prst="rect">
              <a:avLst/>
            </a:prstGeom>
            <a:ln w="12700" cap="flat">
              <a:noFill/>
              <a:miter lim="400000"/>
            </a:ln>
            <a:effectLst/>
          </p:spPr>
        </p:pic>
      </p:grpSp>
      <p:sp>
        <p:nvSpPr>
          <p:cNvPr id="2533"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534"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FFFFFF"/>
                </a:solidFill>
                <a:latin typeface="+mn-lt"/>
                <a:ea typeface="+mn-ea"/>
                <a:cs typeface="+mn-cs"/>
                <a:sym typeface="Ubuntu"/>
              </a:defRPr>
            </a:lvl1pPr>
          </a:lstStyle>
          <a:p>
            <a:r>
              <a:t>2 </a:t>
            </a:r>
          </a:p>
        </p:txBody>
      </p:sp>
      <p:sp>
        <p:nvSpPr>
          <p:cNvPr id="2535" name="Espace réservé du texte 15"/>
          <p:cNvSpPr>
            <a:spLocks noGrp="1"/>
          </p:cNvSpPr>
          <p:nvPr>
            <p:ph type="body" sz="half" idx="1"/>
          </p:nvPr>
        </p:nvSpPr>
        <p:spPr>
          <a:xfrm>
            <a:off x="360000" y="969658"/>
            <a:ext cx="4320000" cy="4679441"/>
          </a:xfrm>
          <a:prstGeom prst="rect">
            <a:avLst/>
          </a:prstGeom>
        </p:spPr>
        <p:txBody>
          <a:bodyPr/>
          <a:lstStyle/>
          <a:p>
            <a:pPr defTabSz="676655">
              <a:spcBef>
                <a:spcPts val="2100"/>
              </a:spcBef>
              <a:defRPr sz="2300" cap="all">
                <a:solidFill>
                  <a:schemeClr val="accent2"/>
                </a:solidFill>
                <a:latin typeface="Ubuntu Medium"/>
                <a:ea typeface="Ubuntu Medium"/>
                <a:cs typeface="Ubuntu Medium"/>
                <a:sym typeface="Ubuntu Medium"/>
              </a:defRPr>
            </a:pPr>
            <a:r>
              <a:t>Nos hemos deVanado los sesos para daros una plantilla corporativa que tenga una lectura atractiva, por favor, ¡Intentad respetarla lo máXimo posible!</a:t>
            </a:r>
          </a:p>
          <a:p>
            <a:pPr defTabSz="676655">
              <a:spcBef>
                <a:spcPts val="2100"/>
              </a:spcBef>
              <a:defRPr sz="1800"/>
            </a:pPr>
            <a:r>
              <a:t>A continuación os presentamos una serie de opciones para componer slides, cuanta más homogeneidad tengan las páginas, más formalidad y criterio mostraremos a nuestros clientes, no solamente por el contenido de rigor, sino también por un asimilamiento fácil.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 name="Retângulo 43"/>
          <p:cNvSpPr>
            <a:spLocks noGrp="1"/>
          </p:cNvSpPr>
          <p:nvPr>
            <p:ph type="sldNum" sz="quarter" idx="4294967295"/>
          </p:nvPr>
        </p:nvSpPr>
        <p:spPr>
          <a:xfrm>
            <a:off x="11846086" y="6517657"/>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grpSp>
        <p:nvGrpSpPr>
          <p:cNvPr id="2540" name="Espace réservé pour une image  5"/>
          <p:cNvGrpSpPr/>
          <p:nvPr/>
        </p:nvGrpSpPr>
        <p:grpSpPr>
          <a:xfrm>
            <a:off x="5128003" y="0"/>
            <a:ext cx="7064001" cy="6858000"/>
            <a:chOff x="0" y="0"/>
            <a:chExt cx="7063999" cy="6858000"/>
          </a:xfrm>
        </p:grpSpPr>
        <p:sp>
          <p:nvSpPr>
            <p:cNvPr id="2538" name="Rectángulo"/>
            <p:cNvSpPr/>
            <p:nvPr/>
          </p:nvSpPr>
          <p:spPr>
            <a:xfrm>
              <a:off x="-1" y="0"/>
              <a:ext cx="7064000"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2539" name="pasted-image.tiff" descr="pasted-image.tiff"/>
            <p:cNvPicPr>
              <a:picLocks noChangeAspect="1"/>
            </p:cNvPicPr>
            <p:nvPr/>
          </p:nvPicPr>
          <p:blipFill>
            <a:blip r:embed="rId2"/>
            <a:srcRect t="17641" b="17641"/>
            <a:stretch>
              <a:fillRect/>
            </a:stretch>
          </p:blipFill>
          <p:spPr>
            <a:xfrm>
              <a:off x="0" y="-1"/>
              <a:ext cx="7064000" cy="6858002"/>
            </a:xfrm>
            <a:prstGeom prst="rect">
              <a:avLst/>
            </a:prstGeom>
            <a:ln w="12700" cap="flat">
              <a:noFill/>
              <a:miter lim="400000"/>
            </a:ln>
            <a:effectLst/>
          </p:spPr>
        </p:pic>
      </p:grpSp>
      <p:sp>
        <p:nvSpPr>
          <p:cNvPr id="2541" name="Espace réservé du texte 15"/>
          <p:cNvSpPr>
            <a:spLocks noGrp="1"/>
          </p:cNvSpPr>
          <p:nvPr>
            <p:ph type="body" sz="quarter" idx="1"/>
          </p:nvPr>
        </p:nvSpPr>
        <p:spPr>
          <a:xfrm>
            <a:off x="404809" y="4694763"/>
            <a:ext cx="4395794" cy="1247764"/>
          </a:xfrm>
          <a:prstGeom prst="rect">
            <a:avLst/>
          </a:prstGeom>
        </p:spPr>
        <p:txBody>
          <a:bodyPr/>
          <a:lstStyle>
            <a:lvl1pPr>
              <a:defRPr>
                <a:solidFill>
                  <a:schemeClr val="accent2"/>
                </a:solidFill>
              </a:defRPr>
            </a:lvl1pPr>
          </a:lstStyle>
          <a:p>
            <a:r>
              <a:t>Puedes desarrollar un poco a continuación</a:t>
            </a:r>
          </a:p>
        </p:txBody>
      </p:sp>
      <p:sp>
        <p:nvSpPr>
          <p:cNvPr id="2542" name="Titre 14"/>
          <p:cNvSpPr>
            <a:spLocks noGrp="1"/>
          </p:cNvSpPr>
          <p:nvPr>
            <p:ph type="title"/>
          </p:nvPr>
        </p:nvSpPr>
        <p:spPr>
          <a:xfrm>
            <a:off x="404811" y="765663"/>
            <a:ext cx="4395790" cy="4011073"/>
          </a:xfrm>
          <a:prstGeom prst="rect">
            <a:avLst/>
          </a:prstGeom>
        </p:spPr>
        <p:txBody>
          <a:bodyPr anchor="t"/>
          <a:lstStyle/>
          <a:p>
            <a:pPr>
              <a:defRPr sz="3700"/>
            </a:pPr>
            <a:r>
              <a:t>Introduce aquí esa frase importante que te gustaría que el público memorizase</a:t>
            </a:r>
          </a:p>
          <a:p>
            <a:pPr>
              <a:defRPr sz="3700"/>
            </a:pPr>
            <a:r>
              <a:t>(no más de 15 palabras)</a:t>
            </a:r>
          </a:p>
        </p:txBody>
      </p:sp>
      <p:sp>
        <p:nvSpPr>
          <p:cNvPr id="2543" name="Rectangle 27"/>
          <p:cNvSpPr/>
          <p:nvPr/>
        </p:nvSpPr>
        <p:spPr>
          <a:xfrm>
            <a:off x="404809" y="6564099"/>
            <a:ext cx="3410853"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700">
                <a:solidFill>
                  <a:srgbClr val="A6A6A6"/>
                </a:solidFill>
                <a:latin typeface="+mn-lt"/>
                <a:ea typeface="+mn-ea"/>
                <a:cs typeface="+mn-cs"/>
                <a:sym typeface="Ubuntu"/>
              </a:defRPr>
            </a:lvl1pPr>
          </a:lstStyle>
          <a:p>
            <a:r>
              <a:t>Presentation Title  |  Author  |  Date</a:t>
            </a:r>
          </a:p>
        </p:txBody>
      </p:sp>
      <p:sp>
        <p:nvSpPr>
          <p:cNvPr id="2544"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545" name="Texto"/>
          <p:cNvSpPr/>
          <p:nvPr/>
        </p:nvSpPr>
        <p:spPr>
          <a:xfrm>
            <a:off x="118209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A6A6A6"/>
                </a:solidFill>
                <a:latin typeface="+mn-lt"/>
                <a:ea typeface="+mn-ea"/>
                <a:cs typeface="+mn-cs"/>
                <a:sym typeface="Ubuntu"/>
              </a:defRPr>
            </a:lvl1pPr>
          </a:lstStyle>
          <a:p>
            <a:r>
              <a:t>7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624" name="Círculo"/>
          <p:cNvSpPr/>
          <p:nvPr/>
        </p:nvSpPr>
        <p:spPr>
          <a:xfrm>
            <a:off x="9958054"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25" name="Círculo"/>
          <p:cNvSpPr/>
          <p:nvPr/>
        </p:nvSpPr>
        <p:spPr>
          <a:xfrm>
            <a:off x="7572240"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26" name="Círculo"/>
          <p:cNvSpPr/>
          <p:nvPr/>
        </p:nvSpPr>
        <p:spPr>
          <a:xfrm>
            <a:off x="5186424"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27" name="Círculo"/>
          <p:cNvSpPr/>
          <p:nvPr/>
        </p:nvSpPr>
        <p:spPr>
          <a:xfrm>
            <a:off x="2688178" y="2014055"/>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28" name="Círculo"/>
          <p:cNvSpPr/>
          <p:nvPr/>
        </p:nvSpPr>
        <p:spPr>
          <a:xfrm>
            <a:off x="518357" y="2014056"/>
            <a:ext cx="1270004"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29"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630"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InDICE</a:t>
            </a:r>
          </a:p>
        </p:txBody>
      </p:sp>
      <p:grpSp>
        <p:nvGrpSpPr>
          <p:cNvPr id="1635" name="Grupo"/>
          <p:cNvGrpSpPr/>
          <p:nvPr/>
        </p:nvGrpSpPr>
        <p:grpSpPr>
          <a:xfrm>
            <a:off x="502727" y="1074737"/>
            <a:ext cx="2859680" cy="1"/>
            <a:chOff x="0" y="0"/>
            <a:chExt cx="2859679" cy="0"/>
          </a:xfrm>
        </p:grpSpPr>
        <p:sp>
          <p:nvSpPr>
            <p:cNvPr id="1631"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32"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33"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34"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640" name="Grupo"/>
          <p:cNvGrpSpPr/>
          <p:nvPr/>
        </p:nvGrpSpPr>
        <p:grpSpPr>
          <a:xfrm>
            <a:off x="502727" y="1211421"/>
            <a:ext cx="1893164" cy="1"/>
            <a:chOff x="0" y="0"/>
            <a:chExt cx="1893162" cy="0"/>
          </a:xfrm>
        </p:grpSpPr>
        <p:sp>
          <p:nvSpPr>
            <p:cNvPr id="1636"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37"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38"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639"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641" name="Changing ecosystem"/>
          <p:cNvSpPr/>
          <p:nvPr/>
        </p:nvSpPr>
        <p:spPr>
          <a:xfrm>
            <a:off x="2147142" y="4701120"/>
            <a:ext cx="2373407" cy="8851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Presentaciones de grupo Aperturas</a:t>
            </a:r>
          </a:p>
        </p:txBody>
      </p:sp>
      <p:sp>
        <p:nvSpPr>
          <p:cNvPr id="1642" name="Changing ecosystem"/>
          <p:cNvSpPr/>
          <p:nvPr/>
        </p:nvSpPr>
        <p:spPr>
          <a:xfrm>
            <a:off x="448528" y="4701120"/>
            <a:ext cx="1409660" cy="6184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Antes de empezar</a:t>
            </a:r>
          </a:p>
        </p:txBody>
      </p:sp>
      <p:sp>
        <p:nvSpPr>
          <p:cNvPr id="1643" name="Changing ecosystem"/>
          <p:cNvSpPr/>
          <p:nvPr/>
        </p:nvSpPr>
        <p:spPr>
          <a:xfrm>
            <a:off x="5010056" y="4701120"/>
            <a:ext cx="1650171" cy="6184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Contenidos editables</a:t>
            </a:r>
          </a:p>
        </p:txBody>
      </p:sp>
      <p:sp>
        <p:nvSpPr>
          <p:cNvPr id="1644" name="Changing ecosystem"/>
          <p:cNvSpPr/>
          <p:nvPr/>
        </p:nvSpPr>
        <p:spPr>
          <a:xfrm>
            <a:off x="7414965" y="4701120"/>
            <a:ext cx="1565502" cy="6184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Diagramas y gráficos</a:t>
            </a:r>
          </a:p>
        </p:txBody>
      </p:sp>
      <p:sp>
        <p:nvSpPr>
          <p:cNvPr id="1645" name="Changing ecosystem"/>
          <p:cNvSpPr/>
          <p:nvPr/>
        </p:nvSpPr>
        <p:spPr>
          <a:xfrm>
            <a:off x="9302970" y="4701120"/>
            <a:ext cx="2341295" cy="8851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TIPS: por que arrancarse a coger un lápiz</a:t>
            </a:r>
          </a:p>
        </p:txBody>
      </p:sp>
      <p:sp>
        <p:nvSpPr>
          <p:cNvPr id="1646" name="Círculo"/>
          <p:cNvSpPr/>
          <p:nvPr/>
        </p:nvSpPr>
        <p:spPr>
          <a:xfrm>
            <a:off x="859563" y="3518137"/>
            <a:ext cx="619340"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47" name="Círculo"/>
          <p:cNvSpPr/>
          <p:nvPr/>
        </p:nvSpPr>
        <p:spPr>
          <a:xfrm>
            <a:off x="840513" y="3467337"/>
            <a:ext cx="619340"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48" name="Changing ecosystem"/>
          <p:cNvSpPr/>
          <p:nvPr/>
        </p:nvSpPr>
        <p:spPr>
          <a:xfrm>
            <a:off x="983293" y="3527757"/>
            <a:ext cx="325398"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1</a:t>
            </a:r>
          </a:p>
        </p:txBody>
      </p:sp>
      <p:sp>
        <p:nvSpPr>
          <p:cNvPr id="1649" name="Línea"/>
          <p:cNvSpPr/>
          <p:nvPr/>
        </p:nvSpPr>
        <p:spPr>
          <a:xfrm>
            <a:off x="1476555" y="3802405"/>
            <a:ext cx="452806" cy="3"/>
          </a:xfrm>
          <a:prstGeom prst="line">
            <a:avLst/>
          </a:prstGeom>
          <a:ln w="25400">
            <a:solidFill>
              <a:srgbClr val="272A36"/>
            </a:solidFill>
          </a:ln>
        </p:spPr>
        <p:txBody>
          <a:bodyPr lIns="45718" tIns="45718" rIns="45718" bIns="45718"/>
          <a:lstStyle/>
          <a:p>
            <a:endParaRPr/>
          </a:p>
        </p:txBody>
      </p:sp>
      <p:sp>
        <p:nvSpPr>
          <p:cNvPr id="1650" name="Línea"/>
          <p:cNvSpPr/>
          <p:nvPr/>
        </p:nvSpPr>
        <p:spPr>
          <a:xfrm>
            <a:off x="390055" y="3802405"/>
            <a:ext cx="452807" cy="3"/>
          </a:xfrm>
          <a:prstGeom prst="line">
            <a:avLst/>
          </a:prstGeom>
          <a:ln w="25400">
            <a:solidFill>
              <a:srgbClr val="272A36"/>
            </a:solidFill>
          </a:ln>
        </p:spPr>
        <p:txBody>
          <a:bodyPr lIns="45718" tIns="45718" rIns="45718" bIns="45718"/>
          <a:lstStyle/>
          <a:p>
            <a:endParaRPr/>
          </a:p>
        </p:txBody>
      </p:sp>
      <p:sp>
        <p:nvSpPr>
          <p:cNvPr id="1651" name="Círculo"/>
          <p:cNvSpPr/>
          <p:nvPr/>
        </p:nvSpPr>
        <p:spPr>
          <a:xfrm>
            <a:off x="3032561"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52" name="Círculo"/>
          <p:cNvSpPr/>
          <p:nvPr/>
        </p:nvSpPr>
        <p:spPr>
          <a:xfrm>
            <a:off x="3013511"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53" name="Changing ecosystem"/>
          <p:cNvSpPr/>
          <p:nvPr/>
        </p:nvSpPr>
        <p:spPr>
          <a:xfrm>
            <a:off x="3156291" y="3527757"/>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2</a:t>
            </a:r>
          </a:p>
        </p:txBody>
      </p:sp>
      <p:sp>
        <p:nvSpPr>
          <p:cNvPr id="1654" name="Línea"/>
          <p:cNvSpPr/>
          <p:nvPr/>
        </p:nvSpPr>
        <p:spPr>
          <a:xfrm>
            <a:off x="3649550" y="3802405"/>
            <a:ext cx="452808" cy="3"/>
          </a:xfrm>
          <a:prstGeom prst="line">
            <a:avLst/>
          </a:prstGeom>
          <a:ln w="25400">
            <a:solidFill>
              <a:srgbClr val="272A36"/>
            </a:solidFill>
          </a:ln>
        </p:spPr>
        <p:txBody>
          <a:bodyPr lIns="45718" tIns="45718" rIns="45718" bIns="45718"/>
          <a:lstStyle/>
          <a:p>
            <a:endParaRPr/>
          </a:p>
        </p:txBody>
      </p:sp>
      <p:sp>
        <p:nvSpPr>
          <p:cNvPr id="1655" name="Línea"/>
          <p:cNvSpPr/>
          <p:nvPr/>
        </p:nvSpPr>
        <p:spPr>
          <a:xfrm>
            <a:off x="2563053" y="3802405"/>
            <a:ext cx="452807" cy="3"/>
          </a:xfrm>
          <a:prstGeom prst="line">
            <a:avLst/>
          </a:prstGeom>
          <a:ln w="25400">
            <a:solidFill>
              <a:srgbClr val="272A36"/>
            </a:solidFill>
          </a:ln>
        </p:spPr>
        <p:txBody>
          <a:bodyPr lIns="45718" tIns="45718" rIns="45718" bIns="45718"/>
          <a:lstStyle/>
          <a:p>
            <a:endParaRPr/>
          </a:p>
        </p:txBody>
      </p:sp>
      <p:sp>
        <p:nvSpPr>
          <p:cNvPr id="1656" name="Círculo"/>
          <p:cNvSpPr/>
          <p:nvPr/>
        </p:nvSpPr>
        <p:spPr>
          <a:xfrm>
            <a:off x="5534997"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57" name="Círculo"/>
          <p:cNvSpPr/>
          <p:nvPr/>
        </p:nvSpPr>
        <p:spPr>
          <a:xfrm>
            <a:off x="5515947"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58" name="Changing ecosystem"/>
          <p:cNvSpPr/>
          <p:nvPr/>
        </p:nvSpPr>
        <p:spPr>
          <a:xfrm>
            <a:off x="5658727" y="3527757"/>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3</a:t>
            </a:r>
          </a:p>
        </p:txBody>
      </p:sp>
      <p:sp>
        <p:nvSpPr>
          <p:cNvPr id="1659" name="Línea"/>
          <p:cNvSpPr/>
          <p:nvPr/>
        </p:nvSpPr>
        <p:spPr>
          <a:xfrm>
            <a:off x="6151988" y="3802405"/>
            <a:ext cx="452807" cy="3"/>
          </a:xfrm>
          <a:prstGeom prst="line">
            <a:avLst/>
          </a:prstGeom>
          <a:ln w="25400">
            <a:solidFill>
              <a:srgbClr val="272A36"/>
            </a:solidFill>
          </a:ln>
        </p:spPr>
        <p:txBody>
          <a:bodyPr lIns="45718" tIns="45718" rIns="45718" bIns="45718"/>
          <a:lstStyle/>
          <a:p>
            <a:endParaRPr/>
          </a:p>
        </p:txBody>
      </p:sp>
      <p:sp>
        <p:nvSpPr>
          <p:cNvPr id="1660" name="Línea"/>
          <p:cNvSpPr/>
          <p:nvPr/>
        </p:nvSpPr>
        <p:spPr>
          <a:xfrm>
            <a:off x="5065488" y="3802405"/>
            <a:ext cx="452807" cy="3"/>
          </a:xfrm>
          <a:prstGeom prst="line">
            <a:avLst/>
          </a:prstGeom>
          <a:ln w="25400">
            <a:solidFill>
              <a:srgbClr val="272A36"/>
            </a:solidFill>
          </a:ln>
        </p:spPr>
        <p:txBody>
          <a:bodyPr lIns="45718" tIns="45718" rIns="45718" bIns="45718"/>
          <a:lstStyle/>
          <a:p>
            <a:endParaRPr/>
          </a:p>
        </p:txBody>
      </p:sp>
      <p:sp>
        <p:nvSpPr>
          <p:cNvPr id="1661" name="Círculo"/>
          <p:cNvSpPr/>
          <p:nvPr/>
        </p:nvSpPr>
        <p:spPr>
          <a:xfrm>
            <a:off x="7897572"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2" name="Círculo"/>
          <p:cNvSpPr/>
          <p:nvPr/>
        </p:nvSpPr>
        <p:spPr>
          <a:xfrm>
            <a:off x="7878522"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3" name="Changing ecosystem"/>
          <p:cNvSpPr/>
          <p:nvPr/>
        </p:nvSpPr>
        <p:spPr>
          <a:xfrm>
            <a:off x="8021301" y="3527757"/>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4</a:t>
            </a:r>
          </a:p>
        </p:txBody>
      </p:sp>
      <p:sp>
        <p:nvSpPr>
          <p:cNvPr id="1664" name="Línea"/>
          <p:cNvSpPr/>
          <p:nvPr/>
        </p:nvSpPr>
        <p:spPr>
          <a:xfrm>
            <a:off x="8514560" y="3802405"/>
            <a:ext cx="452807" cy="3"/>
          </a:xfrm>
          <a:prstGeom prst="line">
            <a:avLst/>
          </a:prstGeom>
          <a:ln w="25400">
            <a:solidFill>
              <a:srgbClr val="272A36"/>
            </a:solidFill>
          </a:ln>
        </p:spPr>
        <p:txBody>
          <a:bodyPr lIns="45718" tIns="45718" rIns="45718" bIns="45718"/>
          <a:lstStyle/>
          <a:p>
            <a:endParaRPr/>
          </a:p>
        </p:txBody>
      </p:sp>
      <p:sp>
        <p:nvSpPr>
          <p:cNvPr id="1665" name="Línea"/>
          <p:cNvSpPr/>
          <p:nvPr/>
        </p:nvSpPr>
        <p:spPr>
          <a:xfrm>
            <a:off x="7428062" y="3802405"/>
            <a:ext cx="452807" cy="3"/>
          </a:xfrm>
          <a:prstGeom prst="line">
            <a:avLst/>
          </a:prstGeom>
          <a:ln w="25400">
            <a:solidFill>
              <a:srgbClr val="272A36"/>
            </a:solidFill>
          </a:ln>
        </p:spPr>
        <p:txBody>
          <a:bodyPr lIns="45718" tIns="45718" rIns="45718" bIns="45718"/>
          <a:lstStyle/>
          <a:p>
            <a:endParaRPr/>
          </a:p>
        </p:txBody>
      </p:sp>
      <p:sp>
        <p:nvSpPr>
          <p:cNvPr id="1666" name="Círculo"/>
          <p:cNvSpPr/>
          <p:nvPr/>
        </p:nvSpPr>
        <p:spPr>
          <a:xfrm>
            <a:off x="10182999" y="3518137"/>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7" name="Círculo"/>
          <p:cNvSpPr/>
          <p:nvPr/>
        </p:nvSpPr>
        <p:spPr>
          <a:xfrm>
            <a:off x="10163949" y="3467337"/>
            <a:ext cx="619339" cy="619339"/>
          </a:xfrm>
          <a:prstGeom prst="ellipse">
            <a:avLst/>
          </a:prstGeom>
          <a:ln w="25400">
            <a:solidFill>
              <a:srgbClr val="272A35"/>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68" name="Changing ecosystem"/>
          <p:cNvSpPr/>
          <p:nvPr/>
        </p:nvSpPr>
        <p:spPr>
          <a:xfrm>
            <a:off x="10306729" y="3527757"/>
            <a:ext cx="325396"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5</a:t>
            </a:r>
          </a:p>
        </p:txBody>
      </p:sp>
      <p:sp>
        <p:nvSpPr>
          <p:cNvPr id="1669" name="Línea"/>
          <p:cNvSpPr/>
          <p:nvPr/>
        </p:nvSpPr>
        <p:spPr>
          <a:xfrm>
            <a:off x="10799988" y="3802405"/>
            <a:ext cx="452808" cy="3"/>
          </a:xfrm>
          <a:prstGeom prst="line">
            <a:avLst/>
          </a:prstGeom>
          <a:ln w="25400">
            <a:solidFill>
              <a:srgbClr val="272A36"/>
            </a:solidFill>
          </a:ln>
        </p:spPr>
        <p:txBody>
          <a:bodyPr lIns="45718" tIns="45718" rIns="45718" bIns="45718"/>
          <a:lstStyle/>
          <a:p>
            <a:endParaRPr/>
          </a:p>
        </p:txBody>
      </p:sp>
      <p:sp>
        <p:nvSpPr>
          <p:cNvPr id="1670" name="Línea"/>
          <p:cNvSpPr/>
          <p:nvPr/>
        </p:nvSpPr>
        <p:spPr>
          <a:xfrm>
            <a:off x="9713490" y="3802405"/>
            <a:ext cx="452808" cy="3"/>
          </a:xfrm>
          <a:prstGeom prst="line">
            <a:avLst/>
          </a:prstGeom>
          <a:ln w="25400">
            <a:solidFill>
              <a:srgbClr val="272A36"/>
            </a:solidFill>
          </a:ln>
        </p:spPr>
        <p:txBody>
          <a:bodyPr lIns="45718" tIns="45718" rIns="45718" bIns="45718"/>
          <a:lstStyle/>
          <a:p>
            <a:endParaRPr/>
          </a:p>
        </p:txBody>
      </p:sp>
      <p:sp>
        <p:nvSpPr>
          <p:cNvPr id="1671" name="Línea"/>
          <p:cNvSpPr/>
          <p:nvPr/>
        </p:nvSpPr>
        <p:spPr>
          <a:xfrm>
            <a:off x="661844" y="4419296"/>
            <a:ext cx="1014778" cy="2"/>
          </a:xfrm>
          <a:prstGeom prst="line">
            <a:avLst/>
          </a:prstGeom>
          <a:ln w="25400">
            <a:solidFill>
              <a:schemeClr val="accent2"/>
            </a:solidFill>
          </a:ln>
        </p:spPr>
        <p:txBody>
          <a:bodyPr lIns="45718" tIns="45718" rIns="45718" bIns="45718"/>
          <a:lstStyle/>
          <a:p>
            <a:endParaRPr/>
          </a:p>
        </p:txBody>
      </p:sp>
      <p:sp>
        <p:nvSpPr>
          <p:cNvPr id="1672" name="Línea"/>
          <p:cNvSpPr/>
          <p:nvPr/>
        </p:nvSpPr>
        <p:spPr>
          <a:xfrm>
            <a:off x="2815792" y="4419296"/>
            <a:ext cx="1014777" cy="2"/>
          </a:xfrm>
          <a:prstGeom prst="line">
            <a:avLst/>
          </a:prstGeom>
          <a:ln w="25400">
            <a:solidFill>
              <a:schemeClr val="accent2"/>
            </a:solidFill>
          </a:ln>
        </p:spPr>
        <p:txBody>
          <a:bodyPr lIns="45718" tIns="45718" rIns="45718" bIns="45718"/>
          <a:lstStyle/>
          <a:p>
            <a:endParaRPr/>
          </a:p>
        </p:txBody>
      </p:sp>
      <p:sp>
        <p:nvSpPr>
          <p:cNvPr id="1673" name="Línea"/>
          <p:cNvSpPr/>
          <p:nvPr/>
        </p:nvSpPr>
        <p:spPr>
          <a:xfrm>
            <a:off x="5318228" y="4419296"/>
            <a:ext cx="1014777" cy="2"/>
          </a:xfrm>
          <a:prstGeom prst="line">
            <a:avLst/>
          </a:prstGeom>
          <a:ln w="25400">
            <a:solidFill>
              <a:schemeClr val="accent2"/>
            </a:solidFill>
          </a:ln>
        </p:spPr>
        <p:txBody>
          <a:bodyPr lIns="45718" tIns="45718" rIns="45718" bIns="45718"/>
          <a:lstStyle/>
          <a:p>
            <a:endParaRPr/>
          </a:p>
        </p:txBody>
      </p:sp>
      <p:sp>
        <p:nvSpPr>
          <p:cNvPr id="1674" name="Línea"/>
          <p:cNvSpPr/>
          <p:nvPr/>
        </p:nvSpPr>
        <p:spPr>
          <a:xfrm>
            <a:off x="7680801" y="4419296"/>
            <a:ext cx="1014777" cy="2"/>
          </a:xfrm>
          <a:prstGeom prst="line">
            <a:avLst/>
          </a:prstGeom>
          <a:ln w="25400">
            <a:solidFill>
              <a:schemeClr val="accent2"/>
            </a:solidFill>
          </a:ln>
        </p:spPr>
        <p:txBody>
          <a:bodyPr lIns="45718" tIns="45718" rIns="45718" bIns="45718"/>
          <a:lstStyle/>
          <a:p>
            <a:endParaRPr/>
          </a:p>
        </p:txBody>
      </p:sp>
      <p:sp>
        <p:nvSpPr>
          <p:cNvPr id="1675" name="Línea"/>
          <p:cNvSpPr/>
          <p:nvPr/>
        </p:nvSpPr>
        <p:spPr>
          <a:xfrm>
            <a:off x="9966228" y="4419296"/>
            <a:ext cx="1014777" cy="2"/>
          </a:xfrm>
          <a:prstGeom prst="line">
            <a:avLst/>
          </a:prstGeom>
          <a:ln w="25400">
            <a:solidFill>
              <a:schemeClr val="accent2"/>
            </a:solidFill>
          </a:ln>
        </p:spPr>
        <p:txBody>
          <a:bodyPr lIns="45718" tIns="45718" rIns="45718" bIns="45718"/>
          <a:lstStyle/>
          <a:p>
            <a:endParaRPr/>
          </a:p>
        </p:txBody>
      </p:sp>
      <p:sp>
        <p:nvSpPr>
          <p:cNvPr id="1676" name="Your tomorrows competitor is probably not the one in front of you…"/>
          <p:cNvSpPr/>
          <p:nvPr/>
        </p:nvSpPr>
        <p:spPr>
          <a:xfrm>
            <a:off x="159286" y="5430035"/>
            <a:ext cx="2019894" cy="4928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t>La importancia de respetar patrones</a:t>
            </a:r>
          </a:p>
        </p:txBody>
      </p:sp>
      <p:sp>
        <p:nvSpPr>
          <p:cNvPr id="1677" name="Your tomorrows competitor is probably not the one in front of you…"/>
          <p:cNvSpPr/>
          <p:nvPr/>
        </p:nvSpPr>
        <p:spPr>
          <a:xfrm>
            <a:off x="2454029" y="5720975"/>
            <a:ext cx="1776403" cy="4928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t>Páginas estándares de grupo</a:t>
            </a:r>
          </a:p>
        </p:txBody>
      </p:sp>
      <p:sp>
        <p:nvSpPr>
          <p:cNvPr id="1678" name="Your tomorrows competitor is probably not the one in front of you…"/>
          <p:cNvSpPr/>
          <p:nvPr/>
        </p:nvSpPr>
        <p:spPr>
          <a:xfrm>
            <a:off x="4834718" y="5430035"/>
            <a:ext cx="2019895" cy="6960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t>Paginas tipo para redactar y configurar contenidos</a:t>
            </a:r>
          </a:p>
        </p:txBody>
      </p:sp>
      <p:sp>
        <p:nvSpPr>
          <p:cNvPr id="1679" name="Your tomorrows competitor is probably not the one in front of you…"/>
          <p:cNvSpPr/>
          <p:nvPr/>
        </p:nvSpPr>
        <p:spPr>
          <a:xfrm>
            <a:off x="7178243" y="5430035"/>
            <a:ext cx="2019895" cy="4928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t>Todo lo necesario para generar gráficos</a:t>
            </a:r>
          </a:p>
        </p:txBody>
      </p:sp>
      <p:sp>
        <p:nvSpPr>
          <p:cNvPr id="1680" name="Your tomorrows competitor is probably not the one in front of you…"/>
          <p:cNvSpPr/>
          <p:nvPr/>
        </p:nvSpPr>
        <p:spPr>
          <a:xfrm>
            <a:off x="9463669" y="5720975"/>
            <a:ext cx="2019895" cy="4928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spcBef>
                <a:spcPts val="1100"/>
              </a:spcBef>
              <a:defRPr sz="1400">
                <a:solidFill>
                  <a:srgbClr val="272A36"/>
                </a:solidFill>
                <a:latin typeface="Ubuntu Light"/>
                <a:ea typeface="Ubuntu Light"/>
                <a:cs typeface="Ubuntu Light"/>
                <a:sym typeface="Ubuntu Light"/>
              </a:defRPr>
            </a:lvl1pPr>
          </a:lstStyle>
          <a:p>
            <a:r>
              <a:t>¡Y prototipar vuestra presentación!</a:t>
            </a:r>
          </a:p>
        </p:txBody>
      </p:sp>
      <p:pic>
        <p:nvPicPr>
          <p:cNvPr id="1681" name="pasted-image.pdf" descr="pasted-image.pdf"/>
          <p:cNvPicPr>
            <a:picLocks noChangeAspect="1"/>
          </p:cNvPicPr>
          <p:nvPr/>
        </p:nvPicPr>
        <p:blipFill>
          <a:blip r:embed="rId2"/>
          <a:stretch>
            <a:fillRect/>
          </a:stretch>
        </p:blipFill>
        <p:spPr>
          <a:xfrm>
            <a:off x="595655" y="2111412"/>
            <a:ext cx="1147156" cy="1148457"/>
          </a:xfrm>
          <a:prstGeom prst="rect">
            <a:avLst/>
          </a:prstGeom>
          <a:ln w="12700">
            <a:miter lim="400000"/>
          </a:ln>
        </p:spPr>
      </p:pic>
      <p:pic>
        <p:nvPicPr>
          <p:cNvPr id="1682" name="pasted-image.pdf" descr="pasted-image.pdf"/>
          <p:cNvPicPr>
            <a:picLocks noChangeAspect="1"/>
          </p:cNvPicPr>
          <p:nvPr/>
        </p:nvPicPr>
        <p:blipFill>
          <a:blip r:embed="rId3"/>
          <a:stretch>
            <a:fillRect/>
          </a:stretch>
        </p:blipFill>
        <p:spPr>
          <a:xfrm>
            <a:off x="7788846" y="2304926"/>
            <a:ext cx="1014777" cy="761429"/>
          </a:xfrm>
          <a:prstGeom prst="rect">
            <a:avLst/>
          </a:prstGeom>
          <a:ln w="12700">
            <a:miter lim="400000"/>
          </a:ln>
        </p:spPr>
      </p:pic>
      <p:pic>
        <p:nvPicPr>
          <p:cNvPr id="1683" name="pasted-image.pdf" descr="pasted-image.pdf"/>
          <p:cNvPicPr>
            <a:picLocks noChangeAspect="1"/>
          </p:cNvPicPr>
          <p:nvPr/>
        </p:nvPicPr>
        <p:blipFill>
          <a:blip r:embed="rId4"/>
          <a:stretch>
            <a:fillRect/>
          </a:stretch>
        </p:blipFill>
        <p:spPr>
          <a:xfrm>
            <a:off x="4924880" y="2138163"/>
            <a:ext cx="1270001" cy="1021789"/>
          </a:xfrm>
          <a:prstGeom prst="rect">
            <a:avLst/>
          </a:prstGeom>
          <a:ln w="12700">
            <a:miter lim="400000"/>
          </a:ln>
        </p:spPr>
      </p:pic>
      <p:pic>
        <p:nvPicPr>
          <p:cNvPr id="1684" name="pasted-image.pdf" descr="pasted-image.pdf"/>
          <p:cNvPicPr>
            <a:picLocks noChangeAspect="1"/>
          </p:cNvPicPr>
          <p:nvPr/>
        </p:nvPicPr>
        <p:blipFill>
          <a:blip r:embed="rId5"/>
          <a:stretch>
            <a:fillRect/>
          </a:stretch>
        </p:blipFill>
        <p:spPr>
          <a:xfrm>
            <a:off x="10129293" y="2188529"/>
            <a:ext cx="927525" cy="860760"/>
          </a:xfrm>
          <a:prstGeom prst="rect">
            <a:avLst/>
          </a:prstGeom>
          <a:ln w="12700">
            <a:miter lim="400000"/>
          </a:ln>
        </p:spPr>
      </p:pic>
      <p:sp>
        <p:nvSpPr>
          <p:cNvPr id="1685"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3</a:t>
            </a:fld>
            <a:endParaRPr/>
          </a:p>
        </p:txBody>
      </p:sp>
      <p:sp>
        <p:nvSpPr>
          <p:cNvPr id="1686"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pic>
        <p:nvPicPr>
          <p:cNvPr id="1687" name="pasted-image.pdf" descr="pasted-image.pdf"/>
          <p:cNvPicPr>
            <a:picLocks noChangeAspect="1"/>
          </p:cNvPicPr>
          <p:nvPr/>
        </p:nvPicPr>
        <p:blipFill>
          <a:blip r:embed="rId6"/>
          <a:stretch>
            <a:fillRect/>
          </a:stretch>
        </p:blipFill>
        <p:spPr>
          <a:xfrm>
            <a:off x="2894045" y="2237150"/>
            <a:ext cx="879602" cy="86075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548" name="Retângulo 43"/>
          <p:cNvSpPr>
            <a:spLocks noGrp="1"/>
          </p:cNvSpPr>
          <p:nvPr>
            <p:ph type="sldNum" sz="quarter" idx="4294967295"/>
          </p:nvPr>
        </p:nvSpPr>
        <p:spPr>
          <a:xfrm>
            <a:off x="11820684"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2549"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550"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551" name="Shape 4117"/>
          <p:cNvSpPr/>
          <p:nvPr/>
        </p:nvSpPr>
        <p:spPr>
          <a:xfrm>
            <a:off x="4347871" y="1770809"/>
            <a:ext cx="3590064" cy="490501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7200">
              <a:spcBef>
                <a:spcPts val="10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atione voluptatem sequi nesciunt. Neque porro quisquam est, qui dolorem ipsum quia dolor sit amet, consectetur, adipisci velit, sed quia non numquam eius modi tempora incidunt ut labore et dolore magnam aliquam quaerat voluptatem. Ut enim ad atio et dolore magnam aliquam quaerat voluptatem. Ut enim ad atio et dolore magnam al</a:t>
            </a:r>
          </a:p>
          <a:p>
            <a:pPr defTabSz="457200">
              <a:spcBef>
                <a:spcPts val="1000"/>
              </a:spcBef>
              <a:defRPr sz="1000">
                <a:solidFill>
                  <a:srgbClr val="100C1F"/>
                </a:solidFill>
                <a:latin typeface="Ubuntu Light"/>
                <a:ea typeface="Ubuntu Light"/>
                <a:cs typeface="Ubuntu Light"/>
                <a:sym typeface="Ubuntu Light"/>
              </a:defRPr>
            </a:pPr>
            <a:r>
              <a:t>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
        <p:nvSpPr>
          <p:cNvPr id="2552" name="Shape 4117"/>
          <p:cNvSpPr/>
          <p:nvPr/>
        </p:nvSpPr>
        <p:spPr>
          <a:xfrm>
            <a:off x="362158" y="1765256"/>
            <a:ext cx="3496156" cy="500937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100C1F"/>
                </a:solidFill>
                <a:latin typeface="+mn-lt"/>
                <a:ea typeface="+mn-ea"/>
                <a:cs typeface="+mn-cs"/>
                <a:sym typeface="Ubuntu"/>
              </a:defRPr>
            </a:pPr>
            <a:r>
              <a:t>añadir titular del texto</a:t>
            </a:r>
          </a:p>
          <a:p>
            <a:pPr defTabSz="452627">
              <a:spcBef>
                <a:spcPts val="9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2627">
              <a:spcBef>
                <a:spcPts val="9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
        <p:nvSpPr>
          <p:cNvPr id="2553" name="Shape 4117"/>
          <p:cNvSpPr/>
          <p:nvPr/>
        </p:nvSpPr>
        <p:spPr>
          <a:xfrm>
            <a:off x="8264338" y="1770809"/>
            <a:ext cx="3496154" cy="490501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7200">
              <a:spcBef>
                <a:spcPts val="10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atione voluptatem sequi nesciunt. Neque porro quisquam est, qui dolorem ipsum quia dolor sit amet, consectetur, adipisci velit, sed quia non numquam eius modi tempora incidunt ut labore et dolore magnam aliquam quaerat voluptatem. Ut enim ad atio et dolore magnam aliquam quaerat voluptatem. Ut enim ad atio et dolore magnam al</a:t>
            </a:r>
          </a:p>
          <a:p>
            <a:pPr defTabSz="457200">
              <a:spcBef>
                <a:spcPts val="1000"/>
              </a:spcBef>
              <a:defRPr sz="1000">
                <a:solidFill>
                  <a:srgbClr val="100C1F"/>
                </a:solidFill>
                <a:latin typeface="Ubuntu Light"/>
                <a:ea typeface="Ubuntu Light"/>
                <a:cs typeface="Ubuntu Light"/>
                <a:sym typeface="Ubuntu Light"/>
              </a:defRPr>
            </a:pPr>
            <a:r>
              <a:t>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555"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55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557"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558" name="Rectangle 19"/>
          <p:cNvSpPr/>
          <p:nvPr/>
        </p:nvSpPr>
        <p:spPr>
          <a:xfrm>
            <a:off x="8071770" y="-1"/>
            <a:ext cx="4136236" cy="6858001"/>
          </a:xfrm>
          <a:prstGeom prst="rect">
            <a:avLst/>
          </a:prstGeom>
          <a:solidFill>
            <a:schemeClr val="accent4"/>
          </a:solidFill>
          <a:ln w="12700">
            <a:miter lim="400000"/>
          </a:ln>
        </p:spPr>
        <p:txBody>
          <a:bodyPr lIns="45710" tIns="45710" rIns="45710" bIns="45710" anchor="ctr">
            <a:normAutofit/>
          </a:bodyPr>
          <a:lstStyle/>
          <a:p>
            <a:pPr algn="ctr">
              <a:defRPr sz="1400">
                <a:latin typeface="Ubuntu Medium"/>
                <a:ea typeface="Ubuntu Medium"/>
                <a:cs typeface="Ubuntu Medium"/>
                <a:sym typeface="Ubuntu Medium"/>
              </a:defRPr>
            </a:pPr>
            <a:endParaRPr/>
          </a:p>
        </p:txBody>
      </p:sp>
      <p:sp>
        <p:nvSpPr>
          <p:cNvPr id="2559" name="Grafico / foto"/>
          <p:cNvSpPr/>
          <p:nvPr/>
        </p:nvSpPr>
        <p:spPr>
          <a:xfrm>
            <a:off x="8702271" y="3253130"/>
            <a:ext cx="2875226" cy="6120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FFFFFF"/>
                </a:solidFill>
                <a:latin typeface="+mn-lt"/>
                <a:ea typeface="+mn-ea"/>
                <a:cs typeface="+mn-cs"/>
                <a:sym typeface="Ubuntu"/>
              </a:defRPr>
            </a:lvl1pPr>
          </a:lstStyle>
          <a:p>
            <a:r>
              <a:t>Grafico / foto</a:t>
            </a:r>
          </a:p>
        </p:txBody>
      </p:sp>
      <p:sp>
        <p:nvSpPr>
          <p:cNvPr id="2560" name="Retângulo 43"/>
          <p:cNvSpPr>
            <a:spLocks noGrp="1"/>
          </p:cNvSpPr>
          <p:nvPr>
            <p:ph type="sldNum" sz="quarter" idx="4294967295"/>
          </p:nvPr>
        </p:nvSpPr>
        <p:spPr>
          <a:xfrm>
            <a:off x="11846084" y="6517657"/>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pic>
        <p:nvPicPr>
          <p:cNvPr id="2561" name="Espace réservé pour une image  5" descr="Espace réservé pour une image  5"/>
          <p:cNvPicPr>
            <a:picLocks noChangeAspect="1"/>
          </p:cNvPicPr>
          <p:nvPr/>
        </p:nvPicPr>
        <p:blipFill>
          <a:blip r:embed="rId2"/>
          <a:srcRect l="41246" t="17641" b="17641"/>
          <a:stretch>
            <a:fillRect/>
          </a:stretch>
        </p:blipFill>
        <p:spPr>
          <a:xfrm>
            <a:off x="8041681" y="-2"/>
            <a:ext cx="4150322" cy="6858002"/>
          </a:xfrm>
          <a:prstGeom prst="rect">
            <a:avLst/>
          </a:prstGeom>
          <a:ln w="12700">
            <a:miter lim="400000"/>
          </a:ln>
        </p:spPr>
      </p:pic>
      <p:sp>
        <p:nvSpPr>
          <p:cNvPr id="2562" name="1. Título"/>
          <p:cNvSpPr/>
          <p:nvPr/>
        </p:nvSpPr>
        <p:spPr>
          <a:xfrm>
            <a:off x="341312" y="39340"/>
            <a:ext cx="10947774" cy="7167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p>
            <a:pPr>
              <a:lnSpc>
                <a:spcPct val="90000"/>
              </a:lnSpc>
              <a:defRPr sz="2600" cap="all">
                <a:solidFill>
                  <a:schemeClr val="accent2"/>
                </a:solidFill>
                <a:latin typeface="Ubuntu Medium"/>
                <a:ea typeface="Ubuntu Medium"/>
                <a:cs typeface="Ubuntu Medium"/>
                <a:sym typeface="Ubuntu Medium"/>
              </a:defRPr>
            </a:pPr>
            <a:r>
              <a:t>1.</a:t>
            </a:r>
            <a:r>
              <a:rPr>
                <a:solidFill>
                  <a:schemeClr val="accent4"/>
                </a:solidFill>
              </a:rPr>
              <a:t> </a:t>
            </a:r>
            <a:r>
              <a:rPr>
                <a:solidFill>
                  <a:srgbClr val="FFFFFF"/>
                </a:solidFill>
              </a:rPr>
              <a:t>Título</a:t>
            </a:r>
          </a:p>
        </p:txBody>
      </p:sp>
      <p:sp>
        <p:nvSpPr>
          <p:cNvPr id="2563" name="Shape 4117"/>
          <p:cNvSpPr/>
          <p:nvPr/>
        </p:nvSpPr>
        <p:spPr>
          <a:xfrm>
            <a:off x="4133639" y="1770809"/>
            <a:ext cx="3590064" cy="490501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7200">
              <a:spcBef>
                <a:spcPts val="10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atione voluptatem sequi nesciunt. Neque porro quisquam est, qui dolorem ipsum quia dolor sit amet, consectetur, adipisci velit, sed quia non numquam eius modi tempora incidunt ut labore et dolore magnam aliquam quaerat voluptatem. Ut enim ad atio et dolore magnam aliquam quaerat voluptatem. Ut enim ad atio et dolore magnam al</a:t>
            </a:r>
          </a:p>
          <a:p>
            <a:pPr defTabSz="457200">
              <a:spcBef>
                <a:spcPts val="1000"/>
              </a:spcBef>
              <a:defRPr sz="1000">
                <a:solidFill>
                  <a:srgbClr val="100C1F"/>
                </a:solidFill>
                <a:latin typeface="Ubuntu Light"/>
                <a:ea typeface="Ubuntu Light"/>
                <a:cs typeface="Ubuntu Light"/>
                <a:sym typeface="Ubuntu Light"/>
              </a:defRPr>
            </a:pPr>
            <a:r>
              <a:t>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
        <p:nvSpPr>
          <p:cNvPr id="2564" name="Shape 4117"/>
          <p:cNvSpPr/>
          <p:nvPr/>
        </p:nvSpPr>
        <p:spPr>
          <a:xfrm>
            <a:off x="362158" y="1765256"/>
            <a:ext cx="3496156" cy="500937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100C1F"/>
                </a:solidFill>
                <a:latin typeface="+mn-lt"/>
                <a:ea typeface="+mn-ea"/>
                <a:cs typeface="+mn-cs"/>
                <a:sym typeface="Ubuntu"/>
              </a:defRPr>
            </a:pPr>
            <a:r>
              <a:t>añadir titular del texto</a:t>
            </a:r>
          </a:p>
          <a:p>
            <a:pPr defTabSz="452627">
              <a:spcBef>
                <a:spcPts val="9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2627">
              <a:spcBef>
                <a:spcPts val="9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566"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567"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568"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569" name="Rectangle 19"/>
          <p:cNvSpPr/>
          <p:nvPr/>
        </p:nvSpPr>
        <p:spPr>
          <a:xfrm>
            <a:off x="8071770" y="-1"/>
            <a:ext cx="4136236" cy="6858001"/>
          </a:xfrm>
          <a:prstGeom prst="rect">
            <a:avLst/>
          </a:prstGeom>
          <a:solidFill>
            <a:schemeClr val="accent4"/>
          </a:solidFill>
          <a:ln w="12700">
            <a:miter lim="400000"/>
          </a:ln>
        </p:spPr>
        <p:txBody>
          <a:bodyPr lIns="45710" tIns="45710" rIns="45710" bIns="45710" anchor="ctr">
            <a:normAutofit/>
          </a:bodyPr>
          <a:lstStyle/>
          <a:p>
            <a:pPr algn="ctr">
              <a:defRPr sz="1400">
                <a:latin typeface="Ubuntu Medium"/>
                <a:ea typeface="Ubuntu Medium"/>
                <a:cs typeface="Ubuntu Medium"/>
                <a:sym typeface="Ubuntu Medium"/>
              </a:defRPr>
            </a:pPr>
            <a:endParaRPr/>
          </a:p>
        </p:txBody>
      </p:sp>
      <p:sp>
        <p:nvSpPr>
          <p:cNvPr id="2570" name="Grafico / foto"/>
          <p:cNvSpPr/>
          <p:nvPr/>
        </p:nvSpPr>
        <p:spPr>
          <a:xfrm>
            <a:off x="8702271" y="3253130"/>
            <a:ext cx="2875226" cy="6120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FFFFFF"/>
                </a:solidFill>
                <a:latin typeface="+mn-lt"/>
                <a:ea typeface="+mn-ea"/>
                <a:cs typeface="+mn-cs"/>
                <a:sym typeface="Ubuntu"/>
              </a:defRPr>
            </a:lvl1pPr>
          </a:lstStyle>
          <a:p>
            <a:r>
              <a:t>Grafico / foto</a:t>
            </a:r>
          </a:p>
        </p:txBody>
      </p:sp>
      <p:sp>
        <p:nvSpPr>
          <p:cNvPr id="2571" name="Retângulo 43"/>
          <p:cNvSpPr>
            <a:spLocks noGrp="1"/>
          </p:cNvSpPr>
          <p:nvPr>
            <p:ph type="sldNum" sz="quarter" idx="4294967295"/>
          </p:nvPr>
        </p:nvSpPr>
        <p:spPr>
          <a:xfrm>
            <a:off x="11846084" y="6517657"/>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pic>
        <p:nvPicPr>
          <p:cNvPr id="2572" name="Espace réservé pour une image  5" descr="Espace réservé pour une image  5"/>
          <p:cNvPicPr>
            <a:picLocks noChangeAspect="1"/>
          </p:cNvPicPr>
          <p:nvPr/>
        </p:nvPicPr>
        <p:blipFill>
          <a:blip r:embed="rId2"/>
          <a:srcRect l="1651" t="20776" b="20776"/>
          <a:stretch>
            <a:fillRect/>
          </a:stretch>
        </p:blipFill>
        <p:spPr>
          <a:xfrm>
            <a:off x="4499236" y="-2"/>
            <a:ext cx="7692767" cy="6858002"/>
          </a:xfrm>
          <a:prstGeom prst="rect">
            <a:avLst/>
          </a:prstGeom>
          <a:ln w="12700">
            <a:miter lim="400000"/>
          </a:ln>
        </p:spPr>
      </p:pic>
      <p:sp>
        <p:nvSpPr>
          <p:cNvPr id="2573" name="1. Título"/>
          <p:cNvSpPr/>
          <p:nvPr/>
        </p:nvSpPr>
        <p:spPr>
          <a:xfrm>
            <a:off x="341312" y="39340"/>
            <a:ext cx="10947774" cy="7167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p>
            <a:pPr>
              <a:lnSpc>
                <a:spcPct val="90000"/>
              </a:lnSpc>
              <a:defRPr sz="2600" cap="all">
                <a:solidFill>
                  <a:schemeClr val="accent2"/>
                </a:solidFill>
                <a:latin typeface="Ubuntu Medium"/>
                <a:ea typeface="Ubuntu Medium"/>
                <a:cs typeface="Ubuntu Medium"/>
                <a:sym typeface="Ubuntu Medium"/>
              </a:defRPr>
            </a:pPr>
            <a:r>
              <a:t>1.</a:t>
            </a:r>
            <a:r>
              <a:rPr>
                <a:solidFill>
                  <a:schemeClr val="accent4"/>
                </a:solidFill>
              </a:rPr>
              <a:t> </a:t>
            </a:r>
            <a:r>
              <a:rPr>
                <a:solidFill>
                  <a:srgbClr val="FFFFFF"/>
                </a:solidFill>
              </a:rPr>
              <a:t>Título</a:t>
            </a:r>
          </a:p>
        </p:txBody>
      </p:sp>
      <p:sp>
        <p:nvSpPr>
          <p:cNvPr id="2574" name="Shape 4117"/>
          <p:cNvSpPr/>
          <p:nvPr/>
        </p:nvSpPr>
        <p:spPr>
          <a:xfrm>
            <a:off x="362158" y="1765256"/>
            <a:ext cx="3496156" cy="500937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100C1F"/>
                </a:solidFill>
                <a:latin typeface="+mn-lt"/>
                <a:ea typeface="+mn-ea"/>
                <a:cs typeface="+mn-cs"/>
                <a:sym typeface="Ubuntu"/>
              </a:defRPr>
            </a:pPr>
            <a:r>
              <a:t>añadir titular del texto</a:t>
            </a:r>
          </a:p>
          <a:p>
            <a:pPr defTabSz="452627">
              <a:spcBef>
                <a:spcPts val="9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2627">
              <a:spcBef>
                <a:spcPts val="9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576"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577"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
        <p:nvSpPr>
          <p:cNvPr id="2578"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579"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580"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581" name="Freeform 31"/>
          <p:cNvSpPr/>
          <p:nvPr/>
        </p:nvSpPr>
        <p:spPr>
          <a:xfrm>
            <a:off x="5122873" y="1831780"/>
            <a:ext cx="681528" cy="6466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82" name="Categoría…"/>
          <p:cNvSpPr/>
          <p:nvPr/>
        </p:nvSpPr>
        <p:spPr>
          <a:xfrm>
            <a:off x="5122855" y="2611261"/>
            <a:ext cx="1946290"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83" name="Freeform 31"/>
          <p:cNvSpPr/>
          <p:nvPr/>
        </p:nvSpPr>
        <p:spPr>
          <a:xfrm>
            <a:off x="7309178" y="1831780"/>
            <a:ext cx="681531" cy="6466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84" name="Categoría…"/>
          <p:cNvSpPr/>
          <p:nvPr/>
        </p:nvSpPr>
        <p:spPr>
          <a:xfrm>
            <a:off x="7309162" y="2611261"/>
            <a:ext cx="2012422"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85" name="Freeform 31"/>
          <p:cNvSpPr/>
          <p:nvPr/>
        </p:nvSpPr>
        <p:spPr>
          <a:xfrm>
            <a:off x="9491766" y="1831780"/>
            <a:ext cx="681531" cy="6466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86" name="Categoría…"/>
          <p:cNvSpPr/>
          <p:nvPr/>
        </p:nvSpPr>
        <p:spPr>
          <a:xfrm>
            <a:off x="9491750" y="2611261"/>
            <a:ext cx="2012422"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87" name="Freeform 31"/>
          <p:cNvSpPr/>
          <p:nvPr/>
        </p:nvSpPr>
        <p:spPr>
          <a:xfrm>
            <a:off x="5126588" y="3908448"/>
            <a:ext cx="681530" cy="6466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88" name="Categoría…"/>
          <p:cNvSpPr/>
          <p:nvPr/>
        </p:nvSpPr>
        <p:spPr>
          <a:xfrm>
            <a:off x="5126573" y="4687930"/>
            <a:ext cx="1946290"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89" name="Freeform 31"/>
          <p:cNvSpPr/>
          <p:nvPr/>
        </p:nvSpPr>
        <p:spPr>
          <a:xfrm>
            <a:off x="7309178" y="3908448"/>
            <a:ext cx="681531" cy="6466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90" name="Categoría…"/>
          <p:cNvSpPr/>
          <p:nvPr/>
        </p:nvSpPr>
        <p:spPr>
          <a:xfrm>
            <a:off x="7309162" y="4687930"/>
            <a:ext cx="1946290"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91" name="Freeform 31"/>
          <p:cNvSpPr/>
          <p:nvPr/>
        </p:nvSpPr>
        <p:spPr>
          <a:xfrm>
            <a:off x="9491766" y="3908448"/>
            <a:ext cx="681531" cy="6466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92" name="Categoría…"/>
          <p:cNvSpPr/>
          <p:nvPr/>
        </p:nvSpPr>
        <p:spPr>
          <a:xfrm>
            <a:off x="9491750" y="4687930"/>
            <a:ext cx="2012422"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93" name="Shape 4117"/>
          <p:cNvSpPr/>
          <p:nvPr/>
        </p:nvSpPr>
        <p:spPr>
          <a:xfrm>
            <a:off x="362158" y="1765256"/>
            <a:ext cx="3496156" cy="500937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100C1F"/>
                </a:solidFill>
                <a:latin typeface="+mn-lt"/>
                <a:ea typeface="+mn-ea"/>
                <a:cs typeface="+mn-cs"/>
                <a:sym typeface="Ubuntu"/>
              </a:defRPr>
            </a:pPr>
            <a:r>
              <a:t>añadir titular del texto</a:t>
            </a:r>
          </a:p>
          <a:p>
            <a:pPr defTabSz="452627">
              <a:spcBef>
                <a:spcPts val="9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2627">
              <a:spcBef>
                <a:spcPts val="9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595"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
        <p:nvSpPr>
          <p:cNvPr id="2596"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597" name="Freeform 31"/>
          <p:cNvSpPr/>
          <p:nvPr/>
        </p:nvSpPr>
        <p:spPr>
          <a:xfrm>
            <a:off x="5124731" y="1983853"/>
            <a:ext cx="681530"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598" name="Categoría…"/>
          <p:cNvSpPr/>
          <p:nvPr/>
        </p:nvSpPr>
        <p:spPr>
          <a:xfrm>
            <a:off x="5124713" y="2763334"/>
            <a:ext cx="1946290" cy="11121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599" name="Freeform 31"/>
          <p:cNvSpPr/>
          <p:nvPr/>
        </p:nvSpPr>
        <p:spPr>
          <a:xfrm>
            <a:off x="7311037" y="1983853"/>
            <a:ext cx="681531"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00" name="Categoría…"/>
          <p:cNvSpPr/>
          <p:nvPr/>
        </p:nvSpPr>
        <p:spPr>
          <a:xfrm>
            <a:off x="7311021" y="2763334"/>
            <a:ext cx="2012422" cy="11121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01" name="Freeform 31"/>
          <p:cNvSpPr/>
          <p:nvPr/>
        </p:nvSpPr>
        <p:spPr>
          <a:xfrm>
            <a:off x="9493624" y="1983853"/>
            <a:ext cx="681533"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02" name="Categoría…"/>
          <p:cNvSpPr/>
          <p:nvPr/>
        </p:nvSpPr>
        <p:spPr>
          <a:xfrm>
            <a:off x="9493608" y="2763334"/>
            <a:ext cx="2012422" cy="11121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03" name="Freeform 31"/>
          <p:cNvSpPr/>
          <p:nvPr/>
        </p:nvSpPr>
        <p:spPr>
          <a:xfrm>
            <a:off x="5128447" y="4060520"/>
            <a:ext cx="681531" cy="646611"/>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04" name="Categoría…"/>
          <p:cNvSpPr/>
          <p:nvPr/>
        </p:nvSpPr>
        <p:spPr>
          <a:xfrm>
            <a:off x="5128431" y="4840001"/>
            <a:ext cx="1946290"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05" name="Freeform 31"/>
          <p:cNvSpPr/>
          <p:nvPr/>
        </p:nvSpPr>
        <p:spPr>
          <a:xfrm>
            <a:off x="7311037" y="4060520"/>
            <a:ext cx="681531" cy="646611"/>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06" name="Categoría…"/>
          <p:cNvSpPr/>
          <p:nvPr/>
        </p:nvSpPr>
        <p:spPr>
          <a:xfrm>
            <a:off x="7311021" y="4840001"/>
            <a:ext cx="1946290"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07" name="Freeform 31"/>
          <p:cNvSpPr/>
          <p:nvPr/>
        </p:nvSpPr>
        <p:spPr>
          <a:xfrm>
            <a:off x="9493624" y="4060520"/>
            <a:ext cx="681533" cy="646611"/>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08" name="Categoría…"/>
          <p:cNvSpPr/>
          <p:nvPr/>
        </p:nvSpPr>
        <p:spPr>
          <a:xfrm>
            <a:off x="9493608" y="4840001"/>
            <a:ext cx="2012422"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09" name="Freeform 31"/>
          <p:cNvSpPr/>
          <p:nvPr/>
        </p:nvSpPr>
        <p:spPr>
          <a:xfrm>
            <a:off x="685988" y="1983853"/>
            <a:ext cx="681529"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10" name="Categoría…"/>
          <p:cNvSpPr/>
          <p:nvPr/>
        </p:nvSpPr>
        <p:spPr>
          <a:xfrm>
            <a:off x="685970" y="2763334"/>
            <a:ext cx="1946289" cy="11121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11" name="Freeform 31"/>
          <p:cNvSpPr/>
          <p:nvPr/>
        </p:nvSpPr>
        <p:spPr>
          <a:xfrm>
            <a:off x="2872293" y="1983853"/>
            <a:ext cx="681531"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12" name="Categoría…"/>
          <p:cNvSpPr/>
          <p:nvPr/>
        </p:nvSpPr>
        <p:spPr>
          <a:xfrm>
            <a:off x="2872277" y="2763334"/>
            <a:ext cx="2012421" cy="11121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13" name="Freeform 31"/>
          <p:cNvSpPr/>
          <p:nvPr/>
        </p:nvSpPr>
        <p:spPr>
          <a:xfrm>
            <a:off x="689703" y="4060520"/>
            <a:ext cx="681531" cy="646611"/>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14" name="Categoría…"/>
          <p:cNvSpPr/>
          <p:nvPr/>
        </p:nvSpPr>
        <p:spPr>
          <a:xfrm>
            <a:off x="689688" y="4840001"/>
            <a:ext cx="1946289"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15" name="Freeform 31"/>
          <p:cNvSpPr/>
          <p:nvPr/>
        </p:nvSpPr>
        <p:spPr>
          <a:xfrm>
            <a:off x="2872293" y="4060520"/>
            <a:ext cx="681531" cy="646611"/>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16" name="Categoría…"/>
          <p:cNvSpPr/>
          <p:nvPr/>
        </p:nvSpPr>
        <p:spPr>
          <a:xfrm>
            <a:off x="2872277" y="4840001"/>
            <a:ext cx="1946289"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a:solidFill>
                  <a:srgbClr val="100C1F"/>
                </a:solidFill>
                <a:latin typeface="+mn-lt"/>
                <a:ea typeface="+mn-ea"/>
                <a:cs typeface="+mn-cs"/>
                <a:sym typeface="Ubuntu"/>
              </a:defRPr>
            </a:pPr>
            <a:r>
              <a:t>Categoría</a:t>
            </a:r>
          </a:p>
          <a:p>
            <a:pPr defTabSz="457200">
              <a:lnSpc>
                <a:spcPct val="110000"/>
              </a:lnSpc>
              <a:spcBef>
                <a:spcPts val="7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17"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61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619"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620" name="1. Título"/>
          <p:cNvSpPr/>
          <p:nvPr/>
        </p:nvSpPr>
        <p:spPr>
          <a:xfrm>
            <a:off x="341312" y="39340"/>
            <a:ext cx="10947774" cy="7167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p>
            <a:pPr>
              <a:lnSpc>
                <a:spcPct val="90000"/>
              </a:lnSpc>
              <a:defRPr sz="2600" cap="all">
                <a:solidFill>
                  <a:schemeClr val="accent2"/>
                </a:solidFill>
                <a:latin typeface="Ubuntu Medium"/>
                <a:ea typeface="Ubuntu Medium"/>
                <a:cs typeface="Ubuntu Medium"/>
                <a:sym typeface="Ubuntu Medium"/>
              </a:defRPr>
            </a:pPr>
            <a:r>
              <a:t>1.</a:t>
            </a:r>
            <a:r>
              <a:rPr>
                <a:solidFill>
                  <a:schemeClr val="accent4"/>
                </a:solidFill>
              </a:rPr>
              <a:t> </a:t>
            </a:r>
            <a:r>
              <a:rPr>
                <a:solidFill>
                  <a:srgbClr val="FFFFFF"/>
                </a:solidFill>
              </a:rPr>
              <a:t>Título</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622"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623"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2624"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625"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626" name="Rectangle 7"/>
          <p:cNvSpPr/>
          <p:nvPr/>
        </p:nvSpPr>
        <p:spPr>
          <a:xfrm>
            <a:off x="-1579582" y="1708771"/>
            <a:ext cx="1105788" cy="364436"/>
          </a:xfrm>
          <a:prstGeom prst="rect">
            <a:avLst/>
          </a:prstGeom>
          <a:solidFill>
            <a:srgbClr val="FFFF00"/>
          </a:solidFill>
          <a:ln w="12700">
            <a:solidFill>
              <a:schemeClr val="accent1"/>
            </a:solidFill>
            <a:miter/>
          </a:ln>
          <a:extLst>
            <a:ext uri="{C572A759-6A51-4108-AA02-DFA0A04FC94B}">
              <ma14:wrappingTextBoxFlag xmlns="" xmlns:ma14="http://schemas.microsoft.com/office/mac/drawingml/2011/main" val="1"/>
            </a:ext>
          </a:extLst>
        </p:spPr>
        <p:txBody>
          <a:bodyPr lIns="45718" tIns="45718" rIns="45718" bIns="45718" anchor="ctr">
            <a:spAutoFit/>
          </a:bodyPr>
          <a:lstStyle>
            <a:lvl1pPr>
              <a:defRPr>
                <a:latin typeface="+mn-lt"/>
                <a:ea typeface="+mn-ea"/>
                <a:cs typeface="+mn-cs"/>
                <a:sym typeface="Ubuntu"/>
              </a:defRPr>
            </a:lvl1pPr>
          </a:lstStyle>
          <a:p>
            <a:r>
              <a:t>Gail/Ana</a:t>
            </a:r>
          </a:p>
        </p:txBody>
      </p:sp>
      <p:sp>
        <p:nvSpPr>
          <p:cNvPr id="2627"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628" name="Freeform 31"/>
          <p:cNvSpPr/>
          <p:nvPr/>
        </p:nvSpPr>
        <p:spPr>
          <a:xfrm>
            <a:off x="808966" y="2652139"/>
            <a:ext cx="1315749" cy="124828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FFFFFF"/>
                </a:solidFill>
                <a:latin typeface="Verdana"/>
                <a:ea typeface="Verdana"/>
                <a:cs typeface="Verdana"/>
                <a:sym typeface="Verdana"/>
              </a:defRPr>
            </a:pPr>
            <a:endParaRPr/>
          </a:p>
        </p:txBody>
      </p:sp>
      <p:sp>
        <p:nvSpPr>
          <p:cNvPr id="2629" name="Categoría…"/>
          <p:cNvSpPr/>
          <p:nvPr/>
        </p:nvSpPr>
        <p:spPr>
          <a:xfrm>
            <a:off x="808940" y="4156983"/>
            <a:ext cx="2283787" cy="76243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2200" b="1">
                <a:solidFill>
                  <a:srgbClr val="100C1F"/>
                </a:solidFill>
                <a:latin typeface="+mn-lt"/>
                <a:ea typeface="+mn-ea"/>
                <a:cs typeface="+mn-cs"/>
                <a:sym typeface="Ubuntu"/>
              </a:defRPr>
            </a:pPr>
            <a:r>
              <a:t>Categoría</a:t>
            </a:r>
          </a:p>
          <a:p>
            <a:pPr defTabSz="457200">
              <a:lnSpc>
                <a:spcPct val="110000"/>
              </a:lnSpc>
              <a:spcBef>
                <a:spcPts val="700"/>
              </a:spcBef>
              <a:defRPr>
                <a:solidFill>
                  <a:srgbClr val="100C1F"/>
                </a:solidFill>
                <a:latin typeface="Ubuntu Light"/>
                <a:ea typeface="Ubuntu Light"/>
                <a:cs typeface="Ubuntu Light"/>
                <a:sym typeface="Ubuntu Light"/>
              </a:defRPr>
            </a:pPr>
            <a:r>
              <a:t>Descripción breve</a:t>
            </a:r>
          </a:p>
        </p:txBody>
      </p:sp>
      <p:sp>
        <p:nvSpPr>
          <p:cNvPr id="2630" name="Freeform 31"/>
          <p:cNvSpPr/>
          <p:nvPr/>
        </p:nvSpPr>
        <p:spPr>
          <a:xfrm>
            <a:off x="3741093" y="2652139"/>
            <a:ext cx="1315752" cy="124828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FFFFFF"/>
                </a:solidFill>
                <a:latin typeface="Verdana"/>
                <a:ea typeface="Verdana"/>
                <a:cs typeface="Verdana"/>
                <a:sym typeface="Verdana"/>
              </a:defRPr>
            </a:pPr>
            <a:endParaRPr/>
          </a:p>
        </p:txBody>
      </p:sp>
      <p:sp>
        <p:nvSpPr>
          <p:cNvPr id="2631" name="Categoría…"/>
          <p:cNvSpPr/>
          <p:nvPr/>
        </p:nvSpPr>
        <p:spPr>
          <a:xfrm>
            <a:off x="3741070" y="4156983"/>
            <a:ext cx="2283788" cy="76243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2200" b="1">
                <a:solidFill>
                  <a:srgbClr val="100C1F"/>
                </a:solidFill>
                <a:latin typeface="+mn-lt"/>
                <a:ea typeface="+mn-ea"/>
                <a:cs typeface="+mn-cs"/>
                <a:sym typeface="Ubuntu"/>
              </a:defRPr>
            </a:pPr>
            <a:r>
              <a:t>Categoría</a:t>
            </a:r>
          </a:p>
          <a:p>
            <a:pPr defTabSz="457200">
              <a:lnSpc>
                <a:spcPct val="110000"/>
              </a:lnSpc>
              <a:spcBef>
                <a:spcPts val="700"/>
              </a:spcBef>
              <a:defRPr>
                <a:solidFill>
                  <a:srgbClr val="100C1F"/>
                </a:solidFill>
                <a:latin typeface="Ubuntu Light"/>
                <a:ea typeface="Ubuntu Light"/>
                <a:cs typeface="Ubuntu Light"/>
                <a:sym typeface="Ubuntu Light"/>
              </a:defRPr>
            </a:pPr>
            <a:r>
              <a:t>Descripción breve</a:t>
            </a:r>
          </a:p>
        </p:txBody>
      </p:sp>
      <p:sp>
        <p:nvSpPr>
          <p:cNvPr id="2632" name="Freeform 31"/>
          <p:cNvSpPr/>
          <p:nvPr/>
        </p:nvSpPr>
        <p:spPr>
          <a:xfrm>
            <a:off x="6420195" y="2652139"/>
            <a:ext cx="1315752" cy="124828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FFFFFF"/>
                </a:solidFill>
                <a:latin typeface="Verdana"/>
                <a:ea typeface="Verdana"/>
                <a:cs typeface="Verdana"/>
                <a:sym typeface="Verdana"/>
              </a:defRPr>
            </a:pPr>
            <a:endParaRPr/>
          </a:p>
        </p:txBody>
      </p:sp>
      <p:sp>
        <p:nvSpPr>
          <p:cNvPr id="2633" name="Categoría…"/>
          <p:cNvSpPr/>
          <p:nvPr/>
        </p:nvSpPr>
        <p:spPr>
          <a:xfrm>
            <a:off x="6420172" y="4156983"/>
            <a:ext cx="2283788" cy="76243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2200" b="1">
                <a:solidFill>
                  <a:srgbClr val="100C1F"/>
                </a:solidFill>
                <a:latin typeface="+mn-lt"/>
                <a:ea typeface="+mn-ea"/>
                <a:cs typeface="+mn-cs"/>
                <a:sym typeface="Ubuntu"/>
              </a:defRPr>
            </a:pPr>
            <a:r>
              <a:t>Categoría</a:t>
            </a:r>
          </a:p>
          <a:p>
            <a:pPr defTabSz="457200">
              <a:lnSpc>
                <a:spcPct val="110000"/>
              </a:lnSpc>
              <a:spcBef>
                <a:spcPts val="700"/>
              </a:spcBef>
              <a:defRPr>
                <a:solidFill>
                  <a:srgbClr val="100C1F"/>
                </a:solidFill>
                <a:latin typeface="Ubuntu Light"/>
                <a:ea typeface="Ubuntu Light"/>
                <a:cs typeface="Ubuntu Light"/>
                <a:sym typeface="Ubuntu Light"/>
              </a:defRPr>
            </a:pPr>
            <a:r>
              <a:t>Descripción breve</a:t>
            </a:r>
          </a:p>
        </p:txBody>
      </p:sp>
      <p:sp>
        <p:nvSpPr>
          <p:cNvPr id="2634" name="Freeform 31"/>
          <p:cNvSpPr/>
          <p:nvPr/>
        </p:nvSpPr>
        <p:spPr>
          <a:xfrm>
            <a:off x="9099295" y="2652139"/>
            <a:ext cx="1315750" cy="124828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FFFFFF"/>
                </a:solidFill>
                <a:latin typeface="Verdana"/>
                <a:ea typeface="Verdana"/>
                <a:cs typeface="Verdana"/>
                <a:sym typeface="Verdana"/>
              </a:defRPr>
            </a:pPr>
            <a:endParaRPr/>
          </a:p>
        </p:txBody>
      </p:sp>
      <p:sp>
        <p:nvSpPr>
          <p:cNvPr id="2635" name="Categoría…"/>
          <p:cNvSpPr/>
          <p:nvPr/>
        </p:nvSpPr>
        <p:spPr>
          <a:xfrm>
            <a:off x="9099274" y="4156983"/>
            <a:ext cx="2283787" cy="76243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2200" b="1">
                <a:solidFill>
                  <a:srgbClr val="100C1F"/>
                </a:solidFill>
                <a:latin typeface="+mn-lt"/>
                <a:ea typeface="+mn-ea"/>
                <a:cs typeface="+mn-cs"/>
                <a:sym typeface="Ubuntu"/>
              </a:defRPr>
            </a:pPr>
            <a:r>
              <a:t>Categoría</a:t>
            </a:r>
          </a:p>
          <a:p>
            <a:pPr defTabSz="457200">
              <a:lnSpc>
                <a:spcPct val="110000"/>
              </a:lnSpc>
              <a:spcBef>
                <a:spcPts val="700"/>
              </a:spcBef>
              <a:defRPr>
                <a:solidFill>
                  <a:srgbClr val="100C1F"/>
                </a:solidFill>
                <a:latin typeface="Ubuntu Light"/>
                <a:ea typeface="Ubuntu Light"/>
                <a:cs typeface="Ubuntu Light"/>
                <a:sym typeface="Ubuntu Light"/>
              </a:defRPr>
            </a:pPr>
            <a:r>
              <a:t>Descripción breve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637"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638"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2639"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640"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641" name="Rectangle 7"/>
          <p:cNvSpPr/>
          <p:nvPr/>
        </p:nvSpPr>
        <p:spPr>
          <a:xfrm>
            <a:off x="-1579582" y="1708771"/>
            <a:ext cx="1105788" cy="364436"/>
          </a:xfrm>
          <a:prstGeom prst="rect">
            <a:avLst/>
          </a:prstGeom>
          <a:solidFill>
            <a:srgbClr val="FFFF00"/>
          </a:solidFill>
          <a:ln w="12700">
            <a:solidFill>
              <a:schemeClr val="accent1"/>
            </a:solidFill>
            <a:miter/>
          </a:ln>
          <a:extLst>
            <a:ext uri="{C572A759-6A51-4108-AA02-DFA0A04FC94B}">
              <ma14:wrappingTextBoxFlag xmlns="" xmlns:ma14="http://schemas.microsoft.com/office/mac/drawingml/2011/main" val="1"/>
            </a:ext>
          </a:extLst>
        </p:spPr>
        <p:txBody>
          <a:bodyPr lIns="45718" tIns="45718" rIns="45718" bIns="45718" anchor="ctr">
            <a:spAutoFit/>
          </a:bodyPr>
          <a:lstStyle>
            <a:lvl1pPr>
              <a:defRPr>
                <a:latin typeface="+mn-lt"/>
                <a:ea typeface="+mn-ea"/>
                <a:cs typeface="+mn-cs"/>
                <a:sym typeface="Ubuntu"/>
              </a:defRPr>
            </a:lvl1pPr>
          </a:lstStyle>
          <a:p>
            <a:r>
              <a:t>Gail/Ana</a:t>
            </a:r>
          </a:p>
        </p:txBody>
      </p:sp>
      <p:sp>
        <p:nvSpPr>
          <p:cNvPr id="2642"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643" name="Freeform 31"/>
          <p:cNvSpPr/>
          <p:nvPr/>
        </p:nvSpPr>
        <p:spPr>
          <a:xfrm>
            <a:off x="5122873" y="2462849"/>
            <a:ext cx="681528"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44" name="Categoría…"/>
          <p:cNvSpPr/>
          <p:nvPr/>
        </p:nvSpPr>
        <p:spPr>
          <a:xfrm>
            <a:off x="5122855" y="3242328"/>
            <a:ext cx="1820675" cy="22058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600" b="1">
                <a:solidFill>
                  <a:srgbClr val="100C1F"/>
                </a:solidFill>
                <a:latin typeface="+mn-lt"/>
                <a:ea typeface="+mn-ea"/>
                <a:cs typeface="+mn-cs"/>
                <a:sym typeface="Ubuntu"/>
              </a:defRPr>
            </a:pPr>
            <a:r>
              <a:t>Categoría</a:t>
            </a:r>
          </a:p>
          <a:p>
            <a:pPr defTabSz="457200">
              <a:lnSpc>
                <a:spcPct val="110000"/>
              </a:lnSpc>
              <a:spcBef>
                <a:spcPts val="700"/>
              </a:spcBef>
              <a:defRPr sz="14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45" name="Freeform 31"/>
          <p:cNvSpPr/>
          <p:nvPr/>
        </p:nvSpPr>
        <p:spPr>
          <a:xfrm>
            <a:off x="7309178" y="2462849"/>
            <a:ext cx="681531"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46" name="Categoría…"/>
          <p:cNvSpPr/>
          <p:nvPr/>
        </p:nvSpPr>
        <p:spPr>
          <a:xfrm>
            <a:off x="7309162" y="3242328"/>
            <a:ext cx="1720290" cy="24288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600" b="1">
                <a:solidFill>
                  <a:srgbClr val="100C1F"/>
                </a:solidFill>
                <a:latin typeface="+mn-lt"/>
                <a:ea typeface="+mn-ea"/>
                <a:cs typeface="+mn-cs"/>
                <a:sym typeface="Ubuntu"/>
              </a:defRPr>
            </a:pPr>
            <a:r>
              <a:t>Categoría</a:t>
            </a:r>
          </a:p>
          <a:p>
            <a:pPr defTabSz="457200">
              <a:lnSpc>
                <a:spcPct val="110000"/>
              </a:lnSpc>
              <a:spcBef>
                <a:spcPts val="700"/>
              </a:spcBef>
              <a:defRPr sz="14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47" name="Freeform 31"/>
          <p:cNvSpPr/>
          <p:nvPr/>
        </p:nvSpPr>
        <p:spPr>
          <a:xfrm>
            <a:off x="9491766" y="2462849"/>
            <a:ext cx="681531"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48" name="Categoría…"/>
          <p:cNvSpPr/>
          <p:nvPr/>
        </p:nvSpPr>
        <p:spPr>
          <a:xfrm>
            <a:off x="9491750" y="3242328"/>
            <a:ext cx="1720290" cy="24288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600" b="1">
                <a:solidFill>
                  <a:srgbClr val="100C1F"/>
                </a:solidFill>
                <a:latin typeface="+mn-lt"/>
                <a:ea typeface="+mn-ea"/>
                <a:cs typeface="+mn-cs"/>
                <a:sym typeface="Ubuntu"/>
              </a:defRPr>
            </a:pPr>
            <a:r>
              <a:t>Categoría</a:t>
            </a:r>
          </a:p>
          <a:p>
            <a:pPr defTabSz="457200">
              <a:lnSpc>
                <a:spcPct val="110000"/>
              </a:lnSpc>
              <a:spcBef>
                <a:spcPts val="700"/>
              </a:spcBef>
              <a:defRPr sz="14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49" name="Freeform 31"/>
          <p:cNvSpPr/>
          <p:nvPr/>
        </p:nvSpPr>
        <p:spPr>
          <a:xfrm>
            <a:off x="691566" y="2462849"/>
            <a:ext cx="681529"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50" name="Categoría…"/>
          <p:cNvSpPr/>
          <p:nvPr/>
        </p:nvSpPr>
        <p:spPr>
          <a:xfrm>
            <a:off x="691548" y="3242328"/>
            <a:ext cx="1820674" cy="22058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600" b="1">
                <a:solidFill>
                  <a:srgbClr val="100C1F"/>
                </a:solidFill>
                <a:latin typeface="+mn-lt"/>
                <a:ea typeface="+mn-ea"/>
                <a:cs typeface="+mn-cs"/>
                <a:sym typeface="Ubuntu"/>
              </a:defRPr>
            </a:pPr>
            <a:r>
              <a:t>Categoría</a:t>
            </a:r>
          </a:p>
          <a:p>
            <a:pPr defTabSz="457200">
              <a:lnSpc>
                <a:spcPct val="110000"/>
              </a:lnSpc>
              <a:spcBef>
                <a:spcPts val="700"/>
              </a:spcBef>
              <a:defRPr sz="14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651" name="Freeform 31"/>
          <p:cNvSpPr/>
          <p:nvPr/>
        </p:nvSpPr>
        <p:spPr>
          <a:xfrm>
            <a:off x="2877872" y="2462849"/>
            <a:ext cx="681528"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52" name="Categoría…"/>
          <p:cNvSpPr/>
          <p:nvPr/>
        </p:nvSpPr>
        <p:spPr>
          <a:xfrm>
            <a:off x="2877853" y="3242328"/>
            <a:ext cx="1820674" cy="22058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600" b="1">
                <a:solidFill>
                  <a:srgbClr val="100C1F"/>
                </a:solidFill>
                <a:latin typeface="+mn-lt"/>
                <a:ea typeface="+mn-ea"/>
                <a:cs typeface="+mn-cs"/>
                <a:sym typeface="Ubuntu"/>
              </a:defRPr>
            </a:pPr>
            <a:r>
              <a:t>Categoría</a:t>
            </a:r>
          </a:p>
          <a:p>
            <a:pPr defTabSz="457200">
              <a:lnSpc>
                <a:spcPct val="110000"/>
              </a:lnSpc>
              <a:spcBef>
                <a:spcPts val="700"/>
              </a:spcBef>
              <a:defRPr sz="14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654"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655"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2656" name="Titre 1"/>
          <p:cNvSpPr>
            <a:spLocks noGrp="1"/>
          </p:cNvSpPr>
          <p:nvPr>
            <p:ph type="title"/>
          </p:nvPr>
        </p:nvSpPr>
        <p:spPr>
          <a:xfrm>
            <a:off x="341312" y="39340"/>
            <a:ext cx="10947774" cy="716716"/>
          </a:xfrm>
          <a:prstGeom prst="rect">
            <a:avLst/>
          </a:prstGeom>
        </p:spPr>
        <p:txBody>
          <a:bodyPr/>
          <a:lstStyle/>
          <a:p>
            <a:pPr>
              <a:defRPr>
                <a:solidFill>
                  <a:schemeClr val="accent2"/>
                </a:solidFill>
              </a:defRPr>
            </a:pPr>
            <a:r>
              <a:t>1.</a:t>
            </a:r>
            <a:r>
              <a:rPr>
                <a:solidFill>
                  <a:schemeClr val="accent4"/>
                </a:solidFill>
              </a:rPr>
              <a:t> </a:t>
            </a:r>
            <a:r>
              <a:rPr>
                <a:solidFill>
                  <a:srgbClr val="FFFFFF"/>
                </a:solidFill>
              </a:rPr>
              <a:t>Título</a:t>
            </a:r>
          </a:p>
        </p:txBody>
      </p:sp>
      <p:sp>
        <p:nvSpPr>
          <p:cNvPr id="2657"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658" name="Rectangle 7"/>
          <p:cNvSpPr/>
          <p:nvPr/>
        </p:nvSpPr>
        <p:spPr>
          <a:xfrm>
            <a:off x="-1579582" y="1708771"/>
            <a:ext cx="1105788" cy="364436"/>
          </a:xfrm>
          <a:prstGeom prst="rect">
            <a:avLst/>
          </a:prstGeom>
          <a:solidFill>
            <a:srgbClr val="FFFF00"/>
          </a:solidFill>
          <a:ln w="12700">
            <a:solidFill>
              <a:schemeClr val="accent1"/>
            </a:solidFill>
            <a:miter/>
          </a:ln>
          <a:extLst>
            <a:ext uri="{C572A759-6A51-4108-AA02-DFA0A04FC94B}">
              <ma14:wrappingTextBoxFlag xmlns="" xmlns:ma14="http://schemas.microsoft.com/office/mac/drawingml/2011/main" val="1"/>
            </a:ext>
          </a:extLst>
        </p:spPr>
        <p:txBody>
          <a:bodyPr lIns="45718" tIns="45718" rIns="45718" bIns="45718" anchor="ctr">
            <a:spAutoFit/>
          </a:bodyPr>
          <a:lstStyle>
            <a:lvl1pPr>
              <a:defRPr>
                <a:latin typeface="+mn-lt"/>
                <a:ea typeface="+mn-ea"/>
                <a:cs typeface="+mn-cs"/>
                <a:sym typeface="Ubuntu"/>
              </a:defRPr>
            </a:lvl1pPr>
          </a:lstStyle>
          <a:p>
            <a:r>
              <a:t>Gail/Ana</a:t>
            </a:r>
          </a:p>
        </p:txBody>
      </p:sp>
      <p:sp>
        <p:nvSpPr>
          <p:cNvPr id="2659"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660" name="Freeform 31"/>
          <p:cNvSpPr/>
          <p:nvPr/>
        </p:nvSpPr>
        <p:spPr>
          <a:xfrm>
            <a:off x="5122871" y="2462849"/>
            <a:ext cx="681529"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61" name="Categoría…"/>
          <p:cNvSpPr/>
          <p:nvPr/>
        </p:nvSpPr>
        <p:spPr>
          <a:xfrm>
            <a:off x="5122855" y="3242329"/>
            <a:ext cx="1946290" cy="3245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defTabSz="457200">
              <a:lnSpc>
                <a:spcPct val="110000"/>
              </a:lnSpc>
              <a:spcBef>
                <a:spcPts val="1100"/>
              </a:spcBef>
              <a:defRPr sz="1600" b="1">
                <a:solidFill>
                  <a:srgbClr val="100C1F"/>
                </a:solidFill>
                <a:latin typeface="+mn-lt"/>
                <a:ea typeface="+mn-ea"/>
                <a:cs typeface="+mn-cs"/>
                <a:sym typeface="Ubuntu"/>
              </a:defRPr>
            </a:lvl1pPr>
          </a:lstStyle>
          <a:p>
            <a:r>
              <a:t>Categoría</a:t>
            </a:r>
          </a:p>
        </p:txBody>
      </p:sp>
      <p:sp>
        <p:nvSpPr>
          <p:cNvPr id="2662" name="Freeform 31"/>
          <p:cNvSpPr/>
          <p:nvPr/>
        </p:nvSpPr>
        <p:spPr>
          <a:xfrm>
            <a:off x="7309178" y="2462849"/>
            <a:ext cx="681531"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63" name="Categoría…"/>
          <p:cNvSpPr/>
          <p:nvPr/>
        </p:nvSpPr>
        <p:spPr>
          <a:xfrm>
            <a:off x="7309162" y="3242329"/>
            <a:ext cx="2012422" cy="3245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defTabSz="457200">
              <a:lnSpc>
                <a:spcPct val="110000"/>
              </a:lnSpc>
              <a:spcBef>
                <a:spcPts val="1100"/>
              </a:spcBef>
              <a:defRPr sz="1600" b="1">
                <a:solidFill>
                  <a:srgbClr val="100C1F"/>
                </a:solidFill>
                <a:latin typeface="+mn-lt"/>
                <a:ea typeface="+mn-ea"/>
                <a:cs typeface="+mn-cs"/>
                <a:sym typeface="Ubuntu"/>
              </a:defRPr>
            </a:lvl1pPr>
          </a:lstStyle>
          <a:p>
            <a:r>
              <a:t>Categoría</a:t>
            </a:r>
          </a:p>
        </p:txBody>
      </p:sp>
      <p:sp>
        <p:nvSpPr>
          <p:cNvPr id="2664" name="Freeform 31"/>
          <p:cNvSpPr/>
          <p:nvPr/>
        </p:nvSpPr>
        <p:spPr>
          <a:xfrm>
            <a:off x="9491766" y="2462849"/>
            <a:ext cx="681532"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65" name="Categoría…"/>
          <p:cNvSpPr/>
          <p:nvPr/>
        </p:nvSpPr>
        <p:spPr>
          <a:xfrm>
            <a:off x="9491750" y="3242329"/>
            <a:ext cx="2012422" cy="3245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defTabSz="457200">
              <a:lnSpc>
                <a:spcPct val="110000"/>
              </a:lnSpc>
              <a:spcBef>
                <a:spcPts val="1100"/>
              </a:spcBef>
              <a:defRPr sz="1600" b="1">
                <a:solidFill>
                  <a:srgbClr val="100C1F"/>
                </a:solidFill>
                <a:latin typeface="+mn-lt"/>
                <a:ea typeface="+mn-ea"/>
                <a:cs typeface="+mn-cs"/>
                <a:sym typeface="Ubuntu"/>
              </a:defRPr>
            </a:lvl1pPr>
          </a:lstStyle>
          <a:p>
            <a:r>
              <a:t>Categoría</a:t>
            </a:r>
          </a:p>
        </p:txBody>
      </p:sp>
      <p:sp>
        <p:nvSpPr>
          <p:cNvPr id="2666" name="Freeform 31"/>
          <p:cNvSpPr/>
          <p:nvPr/>
        </p:nvSpPr>
        <p:spPr>
          <a:xfrm>
            <a:off x="691566" y="2462849"/>
            <a:ext cx="681529"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67" name="Categoría…"/>
          <p:cNvSpPr/>
          <p:nvPr/>
        </p:nvSpPr>
        <p:spPr>
          <a:xfrm>
            <a:off x="691549" y="3242329"/>
            <a:ext cx="1946289" cy="3245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defTabSz="457200">
              <a:lnSpc>
                <a:spcPct val="110000"/>
              </a:lnSpc>
              <a:spcBef>
                <a:spcPts val="1100"/>
              </a:spcBef>
              <a:defRPr sz="1600" b="1">
                <a:solidFill>
                  <a:srgbClr val="100C1F"/>
                </a:solidFill>
                <a:latin typeface="+mn-lt"/>
                <a:ea typeface="+mn-ea"/>
                <a:cs typeface="+mn-cs"/>
                <a:sym typeface="Ubuntu"/>
              </a:defRPr>
            </a:lvl1pPr>
          </a:lstStyle>
          <a:p>
            <a:r>
              <a:t>Categoría</a:t>
            </a:r>
          </a:p>
        </p:txBody>
      </p:sp>
      <p:sp>
        <p:nvSpPr>
          <p:cNvPr id="2668" name="Freeform 31"/>
          <p:cNvSpPr/>
          <p:nvPr/>
        </p:nvSpPr>
        <p:spPr>
          <a:xfrm>
            <a:off x="2877872" y="2462849"/>
            <a:ext cx="681528" cy="64660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669" name="Categoría…"/>
          <p:cNvSpPr/>
          <p:nvPr/>
        </p:nvSpPr>
        <p:spPr>
          <a:xfrm>
            <a:off x="2877853" y="3242329"/>
            <a:ext cx="2012422" cy="3245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defTabSz="457200">
              <a:lnSpc>
                <a:spcPct val="110000"/>
              </a:lnSpc>
              <a:spcBef>
                <a:spcPts val="1100"/>
              </a:spcBef>
              <a:defRPr sz="1600" b="1">
                <a:solidFill>
                  <a:srgbClr val="100C1F"/>
                </a:solidFill>
                <a:latin typeface="+mn-lt"/>
                <a:ea typeface="+mn-ea"/>
                <a:cs typeface="+mn-cs"/>
                <a:sym typeface="Ubuntu"/>
              </a:defRPr>
            </a:lvl1pPr>
          </a:lstStyle>
          <a:p>
            <a:r>
              <a:t>Categoría</a:t>
            </a:r>
          </a:p>
        </p:txBody>
      </p:sp>
      <p:sp>
        <p:nvSpPr>
          <p:cNvPr id="2670" name="natus error sit voluptatem…"/>
          <p:cNvSpPr/>
          <p:nvPr/>
        </p:nvSpPr>
        <p:spPr>
          <a:xfrm>
            <a:off x="787853" y="3724137"/>
            <a:ext cx="1547280" cy="13422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p:txBody>
      </p:sp>
      <p:sp>
        <p:nvSpPr>
          <p:cNvPr id="2671" name="Círculo"/>
          <p:cNvSpPr/>
          <p:nvPr/>
        </p:nvSpPr>
        <p:spPr>
          <a:xfrm>
            <a:off x="735717" y="3780220"/>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72" name="Círculo"/>
          <p:cNvSpPr/>
          <p:nvPr/>
        </p:nvSpPr>
        <p:spPr>
          <a:xfrm>
            <a:off x="735717" y="4282895"/>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73" name="Círculo"/>
          <p:cNvSpPr/>
          <p:nvPr/>
        </p:nvSpPr>
        <p:spPr>
          <a:xfrm>
            <a:off x="735717" y="4785573"/>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74" name="natus error sit voluptatem…"/>
          <p:cNvSpPr/>
          <p:nvPr/>
        </p:nvSpPr>
        <p:spPr>
          <a:xfrm>
            <a:off x="2981423" y="3724137"/>
            <a:ext cx="1547280" cy="13422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p:txBody>
      </p:sp>
      <p:sp>
        <p:nvSpPr>
          <p:cNvPr id="2675" name="Círculo"/>
          <p:cNvSpPr/>
          <p:nvPr/>
        </p:nvSpPr>
        <p:spPr>
          <a:xfrm>
            <a:off x="2929284" y="3780220"/>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76" name="Círculo"/>
          <p:cNvSpPr/>
          <p:nvPr/>
        </p:nvSpPr>
        <p:spPr>
          <a:xfrm>
            <a:off x="2929284" y="4282897"/>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77" name="Círculo"/>
          <p:cNvSpPr/>
          <p:nvPr/>
        </p:nvSpPr>
        <p:spPr>
          <a:xfrm>
            <a:off x="2929284" y="4785573"/>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78" name="natus error sit voluptatem…"/>
          <p:cNvSpPr/>
          <p:nvPr/>
        </p:nvSpPr>
        <p:spPr>
          <a:xfrm>
            <a:off x="5165871" y="3724137"/>
            <a:ext cx="1547280" cy="13422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p:txBody>
      </p:sp>
      <p:sp>
        <p:nvSpPr>
          <p:cNvPr id="2679" name="Círculo"/>
          <p:cNvSpPr/>
          <p:nvPr/>
        </p:nvSpPr>
        <p:spPr>
          <a:xfrm>
            <a:off x="5113732" y="3780220"/>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0" name="Círculo"/>
          <p:cNvSpPr/>
          <p:nvPr/>
        </p:nvSpPr>
        <p:spPr>
          <a:xfrm>
            <a:off x="5113732" y="4282897"/>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1" name="Círculo"/>
          <p:cNvSpPr/>
          <p:nvPr/>
        </p:nvSpPr>
        <p:spPr>
          <a:xfrm>
            <a:off x="5113732" y="4785573"/>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2" name="natus error sit voluptatem…"/>
          <p:cNvSpPr/>
          <p:nvPr/>
        </p:nvSpPr>
        <p:spPr>
          <a:xfrm>
            <a:off x="7402455" y="3724137"/>
            <a:ext cx="1547280" cy="13422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p:txBody>
      </p:sp>
      <p:sp>
        <p:nvSpPr>
          <p:cNvPr id="2683" name="Círculo"/>
          <p:cNvSpPr/>
          <p:nvPr/>
        </p:nvSpPr>
        <p:spPr>
          <a:xfrm>
            <a:off x="7350318" y="3780220"/>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4" name="Círculo"/>
          <p:cNvSpPr/>
          <p:nvPr/>
        </p:nvSpPr>
        <p:spPr>
          <a:xfrm>
            <a:off x="7350318" y="4282897"/>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5" name="Círculo"/>
          <p:cNvSpPr/>
          <p:nvPr/>
        </p:nvSpPr>
        <p:spPr>
          <a:xfrm>
            <a:off x="7350318" y="4785573"/>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6" name="natus error sit voluptatem…"/>
          <p:cNvSpPr/>
          <p:nvPr/>
        </p:nvSpPr>
        <p:spPr>
          <a:xfrm>
            <a:off x="9543884" y="3724137"/>
            <a:ext cx="1547280" cy="13422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a:p>
            <a:pPr marL="254000" indent="-254000" defTabSz="457200">
              <a:spcBef>
                <a:spcPts val="1500"/>
              </a:spcBef>
              <a:buClr>
                <a:srgbClr val="4FA8D6"/>
              </a:buClr>
              <a:buSzPct val="100000"/>
              <a:buChar char="•"/>
              <a:defRPr sz="1100">
                <a:solidFill>
                  <a:srgbClr val="100C1F"/>
                </a:solidFill>
                <a:latin typeface="Ubuntu Light"/>
                <a:ea typeface="Ubuntu Light"/>
                <a:cs typeface="Ubuntu Light"/>
                <a:sym typeface="Ubuntu Light"/>
              </a:defRPr>
            </a:pPr>
            <a:r>
              <a:t>natus error sit voluptatem </a:t>
            </a:r>
          </a:p>
        </p:txBody>
      </p:sp>
      <p:sp>
        <p:nvSpPr>
          <p:cNvPr id="2687" name="Círculo"/>
          <p:cNvSpPr/>
          <p:nvPr/>
        </p:nvSpPr>
        <p:spPr>
          <a:xfrm>
            <a:off x="9491750" y="3780220"/>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8" name="Círculo"/>
          <p:cNvSpPr/>
          <p:nvPr/>
        </p:nvSpPr>
        <p:spPr>
          <a:xfrm>
            <a:off x="9491750" y="4282897"/>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
        <p:nvSpPr>
          <p:cNvPr id="2689" name="Círculo"/>
          <p:cNvSpPr/>
          <p:nvPr/>
        </p:nvSpPr>
        <p:spPr>
          <a:xfrm>
            <a:off x="9491750" y="4785573"/>
            <a:ext cx="199377" cy="199377"/>
          </a:xfrm>
          <a:prstGeom prst="ellipse">
            <a:avLst/>
          </a:prstGeom>
          <a:solidFill>
            <a:srgbClr val="4FA8D6"/>
          </a:solidFill>
          <a:ln w="12700">
            <a:miter lim="400000"/>
          </a:ln>
        </p:spPr>
        <p:txBody>
          <a:bodyPr lIns="45710" tIns="45710" rIns="45710" bIns="45710" anchor="ctr">
            <a:normAutofit fontScale="40000" lnSpcReduction="20000"/>
          </a:bodyPr>
          <a:lstStyle/>
          <a:p>
            <a:pPr algn="ctr" defTabSz="165100">
              <a:defRPr sz="960">
                <a:latin typeface="Helvetica Light"/>
                <a:ea typeface="Helvetica Light"/>
                <a:cs typeface="Helvetica Light"/>
                <a:sym typeface="Helvetica Light"/>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691"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2692" name="Titre 1"/>
          <p:cNvSpPr>
            <a:spLocks noGrp="1"/>
          </p:cNvSpPr>
          <p:nvPr>
            <p:ph type="title"/>
          </p:nvPr>
        </p:nvSpPr>
        <p:spPr>
          <a:xfrm>
            <a:off x="341312" y="39340"/>
            <a:ext cx="10947774" cy="716716"/>
          </a:xfrm>
          <a:prstGeom prst="rect">
            <a:avLst/>
          </a:prstGeom>
        </p:spPr>
        <p:txBody>
          <a:bodyPr/>
          <a:lstStyle/>
          <a:p>
            <a:r>
              <a:t>Perfiles</a:t>
            </a:r>
          </a:p>
        </p:txBody>
      </p:sp>
      <p:sp>
        <p:nvSpPr>
          <p:cNvPr id="2693"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694" name="Rectangle 7"/>
          <p:cNvSpPr/>
          <p:nvPr/>
        </p:nvSpPr>
        <p:spPr>
          <a:xfrm>
            <a:off x="-1579582" y="1708771"/>
            <a:ext cx="1105788" cy="364436"/>
          </a:xfrm>
          <a:prstGeom prst="rect">
            <a:avLst/>
          </a:prstGeom>
          <a:solidFill>
            <a:srgbClr val="FFFF00"/>
          </a:solidFill>
          <a:ln w="12700">
            <a:solidFill>
              <a:schemeClr val="accent1"/>
            </a:solidFill>
            <a:miter/>
          </a:ln>
          <a:extLst>
            <a:ext uri="{C572A759-6A51-4108-AA02-DFA0A04FC94B}">
              <ma14:wrappingTextBoxFlag xmlns="" xmlns:ma14="http://schemas.microsoft.com/office/mac/drawingml/2011/main" val="1"/>
            </a:ext>
          </a:extLst>
        </p:spPr>
        <p:txBody>
          <a:bodyPr lIns="45718" tIns="45718" rIns="45718" bIns="45718" anchor="ctr">
            <a:spAutoFit/>
          </a:bodyPr>
          <a:lstStyle>
            <a:lvl1pPr>
              <a:defRPr>
                <a:latin typeface="+mn-lt"/>
                <a:ea typeface="+mn-ea"/>
                <a:cs typeface="+mn-cs"/>
                <a:sym typeface="Ubuntu"/>
              </a:defRPr>
            </a:lvl1pPr>
          </a:lstStyle>
          <a:p>
            <a:r>
              <a:t>Gail/Ana</a:t>
            </a:r>
          </a:p>
        </p:txBody>
      </p:sp>
      <p:sp>
        <p:nvSpPr>
          <p:cNvPr id="2695"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696" name="Rectángulo redondeado"/>
          <p:cNvSpPr/>
          <p:nvPr/>
        </p:nvSpPr>
        <p:spPr>
          <a:xfrm>
            <a:off x="-3130756" y="1348015"/>
            <a:ext cx="8395167" cy="1207938"/>
          </a:xfrm>
          <a:prstGeom prst="roundRect">
            <a:avLst>
              <a:gd name="adj" fmla="val 50000"/>
            </a:avLst>
          </a:prstGeom>
          <a:solidFill>
            <a:srgbClr val="406CA3"/>
          </a:solidFill>
          <a:ln w="12700">
            <a:miter lim="400000"/>
          </a:ln>
        </p:spPr>
        <p:txBody>
          <a:bodyPr lIns="45710" tIns="45710" rIns="45710" bIns="45710" anchor="ctr">
            <a:normAutofit/>
          </a:bodyPr>
          <a:lstStyle/>
          <a:p>
            <a:pPr algn="ctr" defTabSz="412750">
              <a:defRPr sz="1600">
                <a:solidFill>
                  <a:srgbClr val="406CA3"/>
                </a:solidFill>
                <a:latin typeface="Helvetica Light"/>
                <a:ea typeface="Helvetica Light"/>
                <a:cs typeface="Helvetica Light"/>
                <a:sym typeface="Helvetica Light"/>
              </a:defRPr>
            </a:pPr>
            <a:endParaRPr/>
          </a:p>
        </p:txBody>
      </p:sp>
      <p:sp>
        <p:nvSpPr>
          <p:cNvPr id="2697" name="Círculo"/>
          <p:cNvSpPr/>
          <p:nvPr/>
        </p:nvSpPr>
        <p:spPr>
          <a:xfrm>
            <a:off x="4138319" y="1442669"/>
            <a:ext cx="1018631" cy="1018631"/>
          </a:xfrm>
          <a:prstGeom prst="ellipse">
            <a:avLst/>
          </a:prstGeom>
          <a:solidFill>
            <a:srgbClr val="AFD8EC"/>
          </a:solidFill>
          <a:ln w="12700">
            <a:miter lim="400000"/>
          </a:ln>
        </p:spPr>
        <p:txBody>
          <a:bodyPr lIns="45710" tIns="45710" rIns="45710" bIns="45710" anchor="ctr">
            <a:normAutofit/>
          </a:bodyPr>
          <a:lstStyle/>
          <a:p>
            <a:pPr algn="ctr" defTabSz="412750">
              <a:defRPr sz="1600">
                <a:solidFill>
                  <a:srgbClr val="AFD8EC"/>
                </a:solidFill>
                <a:latin typeface="Helvetica Light"/>
                <a:ea typeface="Helvetica Light"/>
                <a:cs typeface="Helvetica Light"/>
                <a:sym typeface="Helvetica Light"/>
              </a:defRPr>
            </a:pPr>
            <a:endParaRPr/>
          </a:p>
        </p:txBody>
      </p:sp>
      <p:sp>
        <p:nvSpPr>
          <p:cNvPr id="2698" name="Rectángulo redondeado"/>
          <p:cNvSpPr/>
          <p:nvPr/>
        </p:nvSpPr>
        <p:spPr>
          <a:xfrm>
            <a:off x="-1399024" y="5119404"/>
            <a:ext cx="4115941" cy="314373"/>
          </a:xfrm>
          <a:custGeom>
            <a:avLst/>
            <a:gdLst/>
            <a:ahLst/>
            <a:cxnLst>
              <a:cxn ang="0">
                <a:pos x="wd2" y="hd2"/>
              </a:cxn>
              <a:cxn ang="5400000">
                <a:pos x="wd2" y="hd2"/>
              </a:cxn>
              <a:cxn ang="10800000">
                <a:pos x="wd2" y="hd2"/>
              </a:cxn>
              <a:cxn ang="16200000">
                <a:pos x="wd2" y="hd2"/>
              </a:cxn>
            </a:cxnLst>
            <a:rect l="0" t="0" r="r" b="b"/>
            <a:pathLst>
              <a:path w="21600" h="21600" extrusionOk="0">
                <a:moveTo>
                  <a:pt x="825" y="21600"/>
                </a:moveTo>
                <a:lnTo>
                  <a:pt x="20775" y="21600"/>
                </a:lnTo>
                <a:cubicBezTo>
                  <a:pt x="20775" y="21600"/>
                  <a:pt x="20775" y="21600"/>
                  <a:pt x="20775" y="21600"/>
                </a:cubicBezTo>
                <a:cubicBezTo>
                  <a:pt x="21231" y="21600"/>
                  <a:pt x="21600" y="16765"/>
                  <a:pt x="21600" y="10800"/>
                </a:cubicBezTo>
                <a:cubicBezTo>
                  <a:pt x="21600" y="10800"/>
                  <a:pt x="21600" y="10800"/>
                  <a:pt x="21600" y="10800"/>
                </a:cubicBezTo>
                <a:cubicBezTo>
                  <a:pt x="21600" y="10800"/>
                  <a:pt x="21600" y="10800"/>
                  <a:pt x="21600" y="10800"/>
                </a:cubicBezTo>
                <a:cubicBezTo>
                  <a:pt x="21600" y="4835"/>
                  <a:pt x="21231" y="0"/>
                  <a:pt x="20775" y="0"/>
                </a:cubicBezTo>
                <a:cubicBezTo>
                  <a:pt x="20775" y="0"/>
                  <a:pt x="20775" y="0"/>
                  <a:pt x="20775" y="0"/>
                </a:cubicBezTo>
                <a:lnTo>
                  <a:pt x="825" y="0"/>
                </a:lnTo>
                <a:cubicBezTo>
                  <a:pt x="825" y="0"/>
                  <a:pt x="825" y="0"/>
                  <a:pt x="825" y="0"/>
                </a:cubicBezTo>
                <a:cubicBezTo>
                  <a:pt x="369" y="0"/>
                  <a:pt x="0" y="4835"/>
                  <a:pt x="0" y="10800"/>
                </a:cubicBezTo>
                <a:cubicBezTo>
                  <a:pt x="0" y="10800"/>
                  <a:pt x="0" y="10800"/>
                  <a:pt x="0" y="10800"/>
                </a:cubicBezTo>
                <a:cubicBezTo>
                  <a:pt x="0" y="10800"/>
                  <a:pt x="0" y="10800"/>
                  <a:pt x="0" y="10800"/>
                </a:cubicBezTo>
                <a:cubicBezTo>
                  <a:pt x="0" y="16765"/>
                  <a:pt x="369" y="21600"/>
                  <a:pt x="825" y="21600"/>
                </a:cubicBezTo>
                <a:cubicBezTo>
                  <a:pt x="825" y="21600"/>
                  <a:pt x="825" y="21600"/>
                  <a:pt x="825" y="21600"/>
                </a:cubicBezTo>
                <a:close/>
              </a:path>
            </a:pathLst>
          </a:custGeom>
          <a:solidFill>
            <a:srgbClr val="4FA8D6"/>
          </a:solidFill>
          <a:ln w="12700">
            <a:miter lim="400000"/>
          </a:ln>
        </p:spPr>
        <p:txBody>
          <a:bodyPr lIns="45710" tIns="45710" rIns="45710" bIns="45710" anchor="ctr">
            <a:normAutofit lnSpcReduction="10000"/>
          </a:bodyPr>
          <a:lstStyle/>
          <a:p>
            <a:pPr algn="ctr" defTabSz="392112">
              <a:defRPr sz="1520">
                <a:solidFill>
                  <a:srgbClr val="4FA8D6"/>
                </a:solidFill>
                <a:latin typeface="Helvetica Light"/>
                <a:ea typeface="Helvetica Light"/>
                <a:cs typeface="Helvetica Light"/>
                <a:sym typeface="Helvetica Light"/>
              </a:defRPr>
            </a:pPr>
            <a:endParaRPr/>
          </a:p>
        </p:txBody>
      </p:sp>
      <p:sp>
        <p:nvSpPr>
          <p:cNvPr id="2699" name="Formación"/>
          <p:cNvSpPr/>
          <p:nvPr/>
        </p:nvSpPr>
        <p:spPr>
          <a:xfrm>
            <a:off x="663069" y="5133028"/>
            <a:ext cx="1213117" cy="2871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400" b="1">
                <a:solidFill>
                  <a:srgbClr val="FFFFFF"/>
                </a:solidFill>
                <a:latin typeface="+mn-lt"/>
                <a:ea typeface="+mn-ea"/>
                <a:cs typeface="+mn-cs"/>
                <a:sym typeface="Ubuntu"/>
              </a:defRPr>
            </a:lvl1pPr>
          </a:lstStyle>
          <a:p>
            <a:r>
              <a:t>Formación</a:t>
            </a:r>
          </a:p>
        </p:txBody>
      </p:sp>
      <p:sp>
        <p:nvSpPr>
          <p:cNvPr id="2700" name="Figura"/>
          <p:cNvSpPr/>
          <p:nvPr/>
        </p:nvSpPr>
        <p:spPr>
          <a:xfrm>
            <a:off x="5392730" y="1052085"/>
            <a:ext cx="4958498" cy="3143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57" y="21600"/>
                  <a:pt x="6914" y="21600"/>
                  <a:pt x="10371" y="21600"/>
                </a:cubicBezTo>
                <a:cubicBezTo>
                  <a:pt x="13828" y="21600"/>
                  <a:pt x="17285" y="21600"/>
                  <a:pt x="20742" y="21600"/>
                </a:cubicBezTo>
                <a:cubicBezTo>
                  <a:pt x="21216" y="21600"/>
                  <a:pt x="21600" y="16765"/>
                  <a:pt x="21600" y="10800"/>
                </a:cubicBezTo>
                <a:cubicBezTo>
                  <a:pt x="21600" y="7818"/>
                  <a:pt x="21504" y="5118"/>
                  <a:pt x="21349" y="3163"/>
                </a:cubicBezTo>
                <a:cubicBezTo>
                  <a:pt x="21194" y="1209"/>
                  <a:pt x="20979" y="0"/>
                  <a:pt x="20742" y="0"/>
                </a:cubicBezTo>
                <a:cubicBezTo>
                  <a:pt x="17285" y="0"/>
                  <a:pt x="13828" y="0"/>
                  <a:pt x="10371" y="0"/>
                </a:cubicBezTo>
                <a:cubicBezTo>
                  <a:pt x="8643" y="0"/>
                  <a:pt x="6914" y="0"/>
                  <a:pt x="5186" y="0"/>
                </a:cubicBezTo>
                <a:cubicBezTo>
                  <a:pt x="3457" y="0"/>
                  <a:pt x="1729" y="0"/>
                  <a:pt x="0" y="0"/>
                </a:cubicBezTo>
                <a:lnTo>
                  <a:pt x="9" y="11184"/>
                </a:lnTo>
                <a:lnTo>
                  <a:pt x="0" y="21600"/>
                </a:lnTo>
                <a:close/>
              </a:path>
            </a:pathLst>
          </a:custGeom>
          <a:solidFill>
            <a:srgbClr val="4FA8D6"/>
          </a:solidFill>
          <a:ln w="12700">
            <a:miter lim="400000"/>
          </a:ln>
        </p:spPr>
        <p:txBody>
          <a:bodyPr lIns="45710" tIns="45710" rIns="45710" bIns="45710" anchor="ctr">
            <a:normAutofit lnSpcReduction="10000"/>
          </a:bodyPr>
          <a:lstStyle/>
          <a:p>
            <a:pPr algn="ctr" defTabSz="392112">
              <a:defRPr sz="1520">
                <a:solidFill>
                  <a:srgbClr val="4FA8D6"/>
                </a:solidFill>
                <a:latin typeface="Helvetica Light"/>
                <a:ea typeface="Helvetica Light"/>
                <a:cs typeface="Helvetica Light"/>
                <a:sym typeface="Helvetica Light"/>
              </a:defRPr>
            </a:pPr>
            <a:endParaRPr/>
          </a:p>
        </p:txBody>
      </p:sp>
      <p:sp>
        <p:nvSpPr>
          <p:cNvPr id="2701" name="Experiencia"/>
          <p:cNvSpPr/>
          <p:nvPr/>
        </p:nvSpPr>
        <p:spPr>
          <a:xfrm>
            <a:off x="5656300" y="1065707"/>
            <a:ext cx="3253519" cy="2871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400" b="1">
                <a:solidFill>
                  <a:srgbClr val="FFFFFF"/>
                </a:solidFill>
                <a:latin typeface="+mn-lt"/>
                <a:ea typeface="+mn-ea"/>
                <a:cs typeface="+mn-cs"/>
                <a:sym typeface="Ubuntu"/>
              </a:defRPr>
            </a:lvl1pPr>
          </a:lstStyle>
          <a:p>
            <a:r>
              <a:t>Experiencia</a:t>
            </a:r>
          </a:p>
        </p:txBody>
      </p:sp>
      <p:sp>
        <p:nvSpPr>
          <p:cNvPr id="2702" name="Rectángulo redondeado"/>
          <p:cNvSpPr/>
          <p:nvPr/>
        </p:nvSpPr>
        <p:spPr>
          <a:xfrm>
            <a:off x="1026229" y="2548377"/>
            <a:ext cx="4115940" cy="655965"/>
          </a:xfrm>
          <a:custGeom>
            <a:avLst/>
            <a:gdLst/>
            <a:ahLst/>
            <a:cxnLst>
              <a:cxn ang="0">
                <a:pos x="wd2" y="hd2"/>
              </a:cxn>
              <a:cxn ang="5400000">
                <a:pos x="wd2" y="hd2"/>
              </a:cxn>
              <a:cxn ang="10800000">
                <a:pos x="wd2" y="hd2"/>
              </a:cxn>
              <a:cxn ang="16200000">
                <a:pos x="wd2" y="hd2"/>
              </a:cxn>
            </a:cxnLst>
            <a:rect l="0" t="0" r="r" b="b"/>
            <a:pathLst>
              <a:path w="21600" h="21600" extrusionOk="0">
                <a:moveTo>
                  <a:pt x="1721" y="21600"/>
                </a:moveTo>
                <a:lnTo>
                  <a:pt x="19879" y="21600"/>
                </a:lnTo>
                <a:cubicBezTo>
                  <a:pt x="19879" y="21600"/>
                  <a:pt x="19879" y="21600"/>
                  <a:pt x="19879" y="21600"/>
                </a:cubicBezTo>
                <a:cubicBezTo>
                  <a:pt x="20829" y="21600"/>
                  <a:pt x="21600" y="16765"/>
                  <a:pt x="21600" y="10800"/>
                </a:cubicBezTo>
                <a:cubicBezTo>
                  <a:pt x="21600" y="10800"/>
                  <a:pt x="21600" y="10800"/>
                  <a:pt x="21600" y="10800"/>
                </a:cubicBezTo>
                <a:cubicBezTo>
                  <a:pt x="21600" y="10800"/>
                  <a:pt x="21600" y="10800"/>
                  <a:pt x="21600" y="10800"/>
                </a:cubicBezTo>
                <a:cubicBezTo>
                  <a:pt x="21600" y="4835"/>
                  <a:pt x="20829" y="0"/>
                  <a:pt x="19879" y="0"/>
                </a:cubicBezTo>
                <a:cubicBezTo>
                  <a:pt x="19879" y="0"/>
                  <a:pt x="19879" y="0"/>
                  <a:pt x="19879" y="0"/>
                </a:cubicBezTo>
                <a:lnTo>
                  <a:pt x="1721" y="0"/>
                </a:lnTo>
                <a:cubicBezTo>
                  <a:pt x="1721" y="0"/>
                  <a:pt x="1721" y="0"/>
                  <a:pt x="1721" y="0"/>
                </a:cubicBezTo>
                <a:cubicBezTo>
                  <a:pt x="771" y="0"/>
                  <a:pt x="0" y="4835"/>
                  <a:pt x="0" y="10800"/>
                </a:cubicBezTo>
                <a:cubicBezTo>
                  <a:pt x="0" y="10800"/>
                  <a:pt x="0" y="10800"/>
                  <a:pt x="0" y="10800"/>
                </a:cubicBezTo>
                <a:cubicBezTo>
                  <a:pt x="0" y="10800"/>
                  <a:pt x="0" y="10800"/>
                  <a:pt x="0" y="10800"/>
                </a:cubicBezTo>
                <a:cubicBezTo>
                  <a:pt x="0" y="16765"/>
                  <a:pt x="771" y="21600"/>
                  <a:pt x="1721" y="21600"/>
                </a:cubicBezTo>
                <a:cubicBezTo>
                  <a:pt x="1721" y="21600"/>
                  <a:pt x="1721" y="21600"/>
                  <a:pt x="1721" y="21600"/>
                </a:cubicBezTo>
                <a:close/>
              </a:path>
            </a:pathLst>
          </a:custGeom>
          <a:solidFill>
            <a:srgbClr val="FFFFFF"/>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703" name="Rectángulo redondeado"/>
          <p:cNvSpPr/>
          <p:nvPr/>
        </p:nvSpPr>
        <p:spPr>
          <a:xfrm>
            <a:off x="-1399024" y="2548377"/>
            <a:ext cx="4115941" cy="655965"/>
          </a:xfrm>
          <a:custGeom>
            <a:avLst/>
            <a:gdLst/>
            <a:ahLst/>
            <a:cxnLst>
              <a:cxn ang="0">
                <a:pos x="wd2" y="hd2"/>
              </a:cxn>
              <a:cxn ang="5400000">
                <a:pos x="wd2" y="hd2"/>
              </a:cxn>
              <a:cxn ang="10800000">
                <a:pos x="wd2" y="hd2"/>
              </a:cxn>
              <a:cxn ang="16200000">
                <a:pos x="wd2" y="hd2"/>
              </a:cxn>
            </a:cxnLst>
            <a:rect l="0" t="0" r="r" b="b"/>
            <a:pathLst>
              <a:path w="21600" h="21600" extrusionOk="0">
                <a:moveTo>
                  <a:pt x="1721" y="21600"/>
                </a:moveTo>
                <a:lnTo>
                  <a:pt x="19879" y="21600"/>
                </a:lnTo>
                <a:cubicBezTo>
                  <a:pt x="19879" y="21600"/>
                  <a:pt x="19879" y="21600"/>
                  <a:pt x="19879" y="21600"/>
                </a:cubicBezTo>
                <a:cubicBezTo>
                  <a:pt x="20829" y="21600"/>
                  <a:pt x="21600" y="16765"/>
                  <a:pt x="21600" y="10800"/>
                </a:cubicBezTo>
                <a:cubicBezTo>
                  <a:pt x="21600" y="10800"/>
                  <a:pt x="21600" y="10800"/>
                  <a:pt x="21600" y="10800"/>
                </a:cubicBezTo>
                <a:cubicBezTo>
                  <a:pt x="21600" y="10800"/>
                  <a:pt x="21600" y="10800"/>
                  <a:pt x="21600" y="10800"/>
                </a:cubicBezTo>
                <a:cubicBezTo>
                  <a:pt x="21600" y="4835"/>
                  <a:pt x="20829" y="0"/>
                  <a:pt x="19879" y="0"/>
                </a:cubicBezTo>
                <a:cubicBezTo>
                  <a:pt x="19879" y="0"/>
                  <a:pt x="19879" y="0"/>
                  <a:pt x="19879" y="0"/>
                </a:cubicBezTo>
                <a:lnTo>
                  <a:pt x="1721" y="0"/>
                </a:lnTo>
                <a:cubicBezTo>
                  <a:pt x="1721" y="0"/>
                  <a:pt x="1721" y="0"/>
                  <a:pt x="1721" y="0"/>
                </a:cubicBezTo>
                <a:cubicBezTo>
                  <a:pt x="771" y="0"/>
                  <a:pt x="0" y="4835"/>
                  <a:pt x="0" y="10800"/>
                </a:cubicBezTo>
                <a:cubicBezTo>
                  <a:pt x="0" y="10800"/>
                  <a:pt x="0" y="10800"/>
                  <a:pt x="0" y="10800"/>
                </a:cubicBezTo>
                <a:cubicBezTo>
                  <a:pt x="0" y="10800"/>
                  <a:pt x="0" y="10800"/>
                  <a:pt x="0" y="10800"/>
                </a:cubicBezTo>
                <a:cubicBezTo>
                  <a:pt x="0" y="16765"/>
                  <a:pt x="771" y="21600"/>
                  <a:pt x="1721" y="21600"/>
                </a:cubicBezTo>
                <a:cubicBezTo>
                  <a:pt x="1721" y="21600"/>
                  <a:pt x="1721" y="21600"/>
                  <a:pt x="1721" y="21600"/>
                </a:cubicBezTo>
                <a:close/>
              </a:path>
            </a:pathLst>
          </a:custGeom>
          <a:solidFill>
            <a:srgbClr val="4FA8D6"/>
          </a:solidFill>
          <a:ln w="12700">
            <a:miter lim="400000"/>
          </a:ln>
        </p:spPr>
        <p:txBody>
          <a:bodyPr lIns="45710" tIns="45710" rIns="45710" bIns="45710" anchor="ctr">
            <a:normAutofit/>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2704" name="Hitos…"/>
          <p:cNvSpPr/>
          <p:nvPr/>
        </p:nvSpPr>
        <p:spPr>
          <a:xfrm>
            <a:off x="5671079" y="1535502"/>
            <a:ext cx="3011054" cy="13299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p:txBody>
      </p:sp>
      <p:sp>
        <p:nvSpPr>
          <p:cNvPr id="2705" name="Línea"/>
          <p:cNvSpPr/>
          <p:nvPr/>
        </p:nvSpPr>
        <p:spPr>
          <a:xfrm flipV="1">
            <a:off x="5406623" y="1065943"/>
            <a:ext cx="4" cy="5283540"/>
          </a:xfrm>
          <a:prstGeom prst="line">
            <a:avLst/>
          </a:prstGeom>
          <a:ln w="12700">
            <a:solidFill>
              <a:srgbClr val="000000"/>
            </a:solidFill>
            <a:custDash>
              <a:ds d="600000" sp="600000"/>
            </a:custDash>
            <a:miter lim="400000"/>
          </a:ln>
        </p:spPr>
        <p:txBody>
          <a:bodyPr lIns="45718" tIns="45718" rIns="45718" bIns="45718"/>
          <a:lstStyle/>
          <a:p>
            <a:endParaRPr/>
          </a:p>
        </p:txBody>
      </p:sp>
      <p:sp>
        <p:nvSpPr>
          <p:cNvPr id="2706" name="Hitos…"/>
          <p:cNvSpPr/>
          <p:nvPr/>
        </p:nvSpPr>
        <p:spPr>
          <a:xfrm>
            <a:off x="8782208" y="1535502"/>
            <a:ext cx="3011053" cy="13299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Hitos</a:t>
            </a:r>
          </a:p>
        </p:txBody>
      </p:sp>
      <p:sp>
        <p:nvSpPr>
          <p:cNvPr id="2707" name="DESCRIPCIÓN escribir qué características tiene este perfil, en no más de cuarenta palabras ed ut perspiciatis unde omnis iste natus error sit voluptatem accusantium doloremque laudantium, totam rem aperiam, eaque ipsa quae ab ill…"/>
          <p:cNvSpPr/>
          <p:nvPr/>
        </p:nvSpPr>
        <p:spPr>
          <a:xfrm>
            <a:off x="669442" y="3378522"/>
            <a:ext cx="3702650" cy="13930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a:spcBef>
                <a:spcPts val="800"/>
              </a:spcBef>
              <a:defRPr sz="1100" b="1">
                <a:latin typeface="+mn-lt"/>
                <a:ea typeface="+mn-ea"/>
                <a:cs typeface="+mn-cs"/>
                <a:sym typeface="Ubuntu"/>
              </a:defRPr>
            </a:pPr>
            <a:r>
              <a:t>DESCRIPCIÓN </a:t>
            </a:r>
            <a:r>
              <a:rPr b="0">
                <a:latin typeface="Ubuntu Light"/>
                <a:ea typeface="Ubuntu Light"/>
                <a:cs typeface="Ubuntu Light"/>
                <a:sym typeface="Ubuntu Light"/>
              </a:rPr>
              <a:t>escribir qué características tiene este perfil, en no más de cuarenta palabras ed ut perspiciatis unde omnis iste natus error sit voluptatem accusantium doloremque laudantium, totam rem aperiam, eaque ipsa quae ab ill</a:t>
            </a:r>
          </a:p>
          <a:p>
            <a:pPr defTabSz="412750">
              <a:spcBef>
                <a:spcPts val="800"/>
              </a:spcBef>
              <a:defRPr sz="1100">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708" name="Círculo"/>
          <p:cNvSpPr/>
          <p:nvPr/>
        </p:nvSpPr>
        <p:spPr>
          <a:xfrm>
            <a:off x="706654" y="5594358"/>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09" name="Círculo"/>
          <p:cNvSpPr/>
          <p:nvPr/>
        </p:nvSpPr>
        <p:spPr>
          <a:xfrm>
            <a:off x="3051874" y="5594358"/>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10" name="Círculo"/>
          <p:cNvSpPr/>
          <p:nvPr/>
        </p:nvSpPr>
        <p:spPr>
          <a:xfrm>
            <a:off x="706654" y="6151019"/>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11" name="Círculo"/>
          <p:cNvSpPr/>
          <p:nvPr/>
        </p:nvSpPr>
        <p:spPr>
          <a:xfrm>
            <a:off x="3051874" y="6151019"/>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12" name="Título académico"/>
          <p:cNvSpPr/>
          <p:nvPr/>
        </p:nvSpPr>
        <p:spPr>
          <a:xfrm>
            <a:off x="1163643" y="5582158"/>
            <a:ext cx="1503858" cy="28712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13" name="Título académico"/>
          <p:cNvSpPr/>
          <p:nvPr/>
        </p:nvSpPr>
        <p:spPr>
          <a:xfrm>
            <a:off x="1163643" y="6138819"/>
            <a:ext cx="1503858" cy="287122"/>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14" name="Título académico"/>
          <p:cNvSpPr/>
          <p:nvPr/>
        </p:nvSpPr>
        <p:spPr>
          <a:xfrm>
            <a:off x="3507523" y="5582158"/>
            <a:ext cx="1503858" cy="28712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15" name="Título académico"/>
          <p:cNvSpPr/>
          <p:nvPr/>
        </p:nvSpPr>
        <p:spPr>
          <a:xfrm>
            <a:off x="3507523" y="6138819"/>
            <a:ext cx="1503858" cy="287122"/>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16" name="XX"/>
          <p:cNvSpPr/>
          <p:nvPr/>
        </p:nvSpPr>
        <p:spPr>
          <a:xfrm>
            <a:off x="661154" y="2621699"/>
            <a:ext cx="626771" cy="50932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defTabSz="412750">
              <a:defRPr sz="3200" b="1">
                <a:solidFill>
                  <a:srgbClr val="FFFFFF"/>
                </a:solidFill>
                <a:latin typeface="+mn-lt"/>
                <a:ea typeface="+mn-ea"/>
                <a:cs typeface="+mn-cs"/>
                <a:sym typeface="Ubuntu"/>
              </a:defRPr>
            </a:lvl1pPr>
          </a:lstStyle>
          <a:p>
            <a:r>
              <a:t>XX</a:t>
            </a:r>
          </a:p>
        </p:txBody>
      </p:sp>
      <p:sp>
        <p:nvSpPr>
          <p:cNvPr id="2717" name="Años de experiencia"/>
          <p:cNvSpPr/>
          <p:nvPr/>
        </p:nvSpPr>
        <p:spPr>
          <a:xfrm>
            <a:off x="1455852" y="2650249"/>
            <a:ext cx="1213118" cy="4522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400">
                <a:solidFill>
                  <a:srgbClr val="FFFFFF"/>
                </a:solidFill>
                <a:latin typeface="Ubuntu Light"/>
                <a:ea typeface="Ubuntu Light"/>
                <a:cs typeface="Ubuntu Light"/>
                <a:sym typeface="Ubuntu Light"/>
              </a:defRPr>
            </a:lvl1pPr>
          </a:lstStyle>
          <a:p>
            <a:r>
              <a:t>Años de experiencia</a:t>
            </a:r>
          </a:p>
        </p:txBody>
      </p:sp>
      <p:sp>
        <p:nvSpPr>
          <p:cNvPr id="2718" name="Idioma / Idioma/ Idioma / Idioma"/>
          <p:cNvSpPr/>
          <p:nvPr/>
        </p:nvSpPr>
        <p:spPr>
          <a:xfrm>
            <a:off x="3290992" y="2650249"/>
            <a:ext cx="1532029" cy="4522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r" defTabSz="412750">
              <a:defRPr sz="1400">
                <a:solidFill>
                  <a:schemeClr val="accent3"/>
                </a:solidFill>
                <a:latin typeface="Ubuntu Light"/>
                <a:ea typeface="Ubuntu Light"/>
                <a:cs typeface="Ubuntu Light"/>
                <a:sym typeface="Ubuntu Light"/>
              </a:defRPr>
            </a:lvl1pPr>
          </a:lstStyle>
          <a:p>
            <a:r>
              <a:t>Idioma / Idioma/ Idioma / Idioma</a:t>
            </a:r>
          </a:p>
        </p:txBody>
      </p:sp>
      <p:sp>
        <p:nvSpPr>
          <p:cNvPr id="2719" name="Ocupación del perfil"/>
          <p:cNvSpPr/>
          <p:nvPr/>
        </p:nvSpPr>
        <p:spPr>
          <a:xfrm>
            <a:off x="683091" y="1367800"/>
            <a:ext cx="3215079" cy="1079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defTabSz="412750">
              <a:defRPr sz="2800" b="1">
                <a:solidFill>
                  <a:srgbClr val="FFFFFF"/>
                </a:solidFill>
                <a:latin typeface="+mn-lt"/>
                <a:ea typeface="+mn-ea"/>
                <a:cs typeface="+mn-cs"/>
                <a:sym typeface="Ubuntu"/>
              </a:defRPr>
            </a:lvl1pPr>
          </a:lstStyle>
          <a:p>
            <a:r>
              <a:t>Ocupación del perfil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721"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2722" name="Titre 1"/>
          <p:cNvSpPr>
            <a:spLocks noGrp="1"/>
          </p:cNvSpPr>
          <p:nvPr>
            <p:ph type="title"/>
          </p:nvPr>
        </p:nvSpPr>
        <p:spPr>
          <a:xfrm>
            <a:off x="341312" y="39340"/>
            <a:ext cx="10947774" cy="716716"/>
          </a:xfrm>
          <a:prstGeom prst="rect">
            <a:avLst/>
          </a:prstGeom>
        </p:spPr>
        <p:txBody>
          <a:bodyPr/>
          <a:lstStyle/>
          <a:p>
            <a:r>
              <a:t>Perfiles</a:t>
            </a:r>
          </a:p>
        </p:txBody>
      </p:sp>
      <p:sp>
        <p:nvSpPr>
          <p:cNvPr id="2723"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724" name="Rectangle 7"/>
          <p:cNvSpPr/>
          <p:nvPr/>
        </p:nvSpPr>
        <p:spPr>
          <a:xfrm>
            <a:off x="-1579582" y="1708771"/>
            <a:ext cx="1105788" cy="364436"/>
          </a:xfrm>
          <a:prstGeom prst="rect">
            <a:avLst/>
          </a:prstGeom>
          <a:solidFill>
            <a:srgbClr val="FFFF00"/>
          </a:solidFill>
          <a:ln w="12700">
            <a:solidFill>
              <a:schemeClr val="accent1"/>
            </a:solidFill>
            <a:miter/>
          </a:ln>
          <a:extLst>
            <a:ext uri="{C572A759-6A51-4108-AA02-DFA0A04FC94B}">
              <ma14:wrappingTextBoxFlag xmlns="" xmlns:ma14="http://schemas.microsoft.com/office/mac/drawingml/2011/main" val="1"/>
            </a:ext>
          </a:extLst>
        </p:spPr>
        <p:txBody>
          <a:bodyPr lIns="45718" tIns="45718" rIns="45718" bIns="45718" anchor="ctr">
            <a:spAutoFit/>
          </a:bodyPr>
          <a:lstStyle>
            <a:lvl1pPr>
              <a:defRPr>
                <a:latin typeface="+mn-lt"/>
                <a:ea typeface="+mn-ea"/>
                <a:cs typeface="+mn-cs"/>
                <a:sym typeface="Ubuntu"/>
              </a:defRPr>
            </a:lvl1pPr>
          </a:lstStyle>
          <a:p>
            <a:r>
              <a:t>Gail/Ana</a:t>
            </a:r>
          </a:p>
        </p:txBody>
      </p:sp>
      <p:sp>
        <p:nvSpPr>
          <p:cNvPr id="2725"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726" name="Rectángulo redondeado"/>
          <p:cNvSpPr/>
          <p:nvPr/>
        </p:nvSpPr>
        <p:spPr>
          <a:xfrm>
            <a:off x="-3130756" y="1348015"/>
            <a:ext cx="8395167" cy="1207938"/>
          </a:xfrm>
          <a:prstGeom prst="roundRect">
            <a:avLst>
              <a:gd name="adj" fmla="val 50000"/>
            </a:avLst>
          </a:prstGeom>
          <a:solidFill>
            <a:srgbClr val="406CA3"/>
          </a:solidFill>
          <a:ln w="12700">
            <a:miter lim="400000"/>
          </a:ln>
        </p:spPr>
        <p:txBody>
          <a:bodyPr lIns="45710" tIns="45710" rIns="45710" bIns="45710" anchor="ctr">
            <a:normAutofit/>
          </a:bodyPr>
          <a:lstStyle/>
          <a:p>
            <a:pPr algn="ctr" defTabSz="412750">
              <a:defRPr sz="1600">
                <a:solidFill>
                  <a:srgbClr val="406CA3"/>
                </a:solidFill>
                <a:latin typeface="Helvetica Light"/>
                <a:ea typeface="Helvetica Light"/>
                <a:cs typeface="Helvetica Light"/>
                <a:sym typeface="Helvetica Light"/>
              </a:defRPr>
            </a:pPr>
            <a:endParaRPr/>
          </a:p>
        </p:txBody>
      </p:sp>
      <p:sp>
        <p:nvSpPr>
          <p:cNvPr id="2727" name="Círculo"/>
          <p:cNvSpPr/>
          <p:nvPr/>
        </p:nvSpPr>
        <p:spPr>
          <a:xfrm>
            <a:off x="4138319" y="1442669"/>
            <a:ext cx="1018631" cy="1018631"/>
          </a:xfrm>
          <a:prstGeom prst="ellipse">
            <a:avLst/>
          </a:prstGeom>
          <a:solidFill>
            <a:srgbClr val="AFD8EC"/>
          </a:solidFill>
          <a:ln w="12700">
            <a:miter lim="400000"/>
          </a:ln>
        </p:spPr>
        <p:txBody>
          <a:bodyPr lIns="45710" tIns="45710" rIns="45710" bIns="45710" anchor="ctr">
            <a:normAutofit/>
          </a:bodyPr>
          <a:lstStyle/>
          <a:p>
            <a:pPr algn="ctr" defTabSz="412750">
              <a:defRPr sz="1600">
                <a:solidFill>
                  <a:srgbClr val="AFD8EC"/>
                </a:solidFill>
                <a:latin typeface="Helvetica Light"/>
                <a:ea typeface="Helvetica Light"/>
                <a:cs typeface="Helvetica Light"/>
                <a:sym typeface="Helvetica Light"/>
              </a:defRPr>
            </a:pPr>
            <a:endParaRPr/>
          </a:p>
        </p:txBody>
      </p:sp>
      <p:sp>
        <p:nvSpPr>
          <p:cNvPr id="2728" name="Rectángulo redondeado"/>
          <p:cNvSpPr/>
          <p:nvPr/>
        </p:nvSpPr>
        <p:spPr>
          <a:xfrm>
            <a:off x="-1399024" y="5119404"/>
            <a:ext cx="4115941" cy="314373"/>
          </a:xfrm>
          <a:custGeom>
            <a:avLst/>
            <a:gdLst/>
            <a:ahLst/>
            <a:cxnLst>
              <a:cxn ang="0">
                <a:pos x="wd2" y="hd2"/>
              </a:cxn>
              <a:cxn ang="5400000">
                <a:pos x="wd2" y="hd2"/>
              </a:cxn>
              <a:cxn ang="10800000">
                <a:pos x="wd2" y="hd2"/>
              </a:cxn>
              <a:cxn ang="16200000">
                <a:pos x="wd2" y="hd2"/>
              </a:cxn>
            </a:cxnLst>
            <a:rect l="0" t="0" r="r" b="b"/>
            <a:pathLst>
              <a:path w="21600" h="21600" extrusionOk="0">
                <a:moveTo>
                  <a:pt x="825" y="21600"/>
                </a:moveTo>
                <a:lnTo>
                  <a:pt x="20775" y="21600"/>
                </a:lnTo>
                <a:cubicBezTo>
                  <a:pt x="20775" y="21600"/>
                  <a:pt x="20775" y="21600"/>
                  <a:pt x="20775" y="21600"/>
                </a:cubicBezTo>
                <a:cubicBezTo>
                  <a:pt x="21231" y="21600"/>
                  <a:pt x="21600" y="16765"/>
                  <a:pt x="21600" y="10800"/>
                </a:cubicBezTo>
                <a:cubicBezTo>
                  <a:pt x="21600" y="10800"/>
                  <a:pt x="21600" y="10800"/>
                  <a:pt x="21600" y="10800"/>
                </a:cubicBezTo>
                <a:cubicBezTo>
                  <a:pt x="21600" y="10800"/>
                  <a:pt x="21600" y="10800"/>
                  <a:pt x="21600" y="10800"/>
                </a:cubicBezTo>
                <a:cubicBezTo>
                  <a:pt x="21600" y="4835"/>
                  <a:pt x="21231" y="0"/>
                  <a:pt x="20775" y="0"/>
                </a:cubicBezTo>
                <a:cubicBezTo>
                  <a:pt x="20775" y="0"/>
                  <a:pt x="20775" y="0"/>
                  <a:pt x="20775" y="0"/>
                </a:cubicBezTo>
                <a:lnTo>
                  <a:pt x="825" y="0"/>
                </a:lnTo>
                <a:cubicBezTo>
                  <a:pt x="825" y="0"/>
                  <a:pt x="825" y="0"/>
                  <a:pt x="825" y="0"/>
                </a:cubicBezTo>
                <a:cubicBezTo>
                  <a:pt x="369" y="0"/>
                  <a:pt x="0" y="4835"/>
                  <a:pt x="0" y="10800"/>
                </a:cubicBezTo>
                <a:cubicBezTo>
                  <a:pt x="0" y="10800"/>
                  <a:pt x="0" y="10800"/>
                  <a:pt x="0" y="10800"/>
                </a:cubicBezTo>
                <a:cubicBezTo>
                  <a:pt x="0" y="10800"/>
                  <a:pt x="0" y="10800"/>
                  <a:pt x="0" y="10800"/>
                </a:cubicBezTo>
                <a:cubicBezTo>
                  <a:pt x="0" y="16765"/>
                  <a:pt x="369" y="21600"/>
                  <a:pt x="825" y="21600"/>
                </a:cubicBezTo>
                <a:cubicBezTo>
                  <a:pt x="825" y="21600"/>
                  <a:pt x="825" y="21600"/>
                  <a:pt x="825" y="21600"/>
                </a:cubicBezTo>
                <a:close/>
              </a:path>
            </a:pathLst>
          </a:custGeom>
          <a:solidFill>
            <a:srgbClr val="4FA8D6"/>
          </a:solidFill>
          <a:ln w="12700">
            <a:miter lim="400000"/>
          </a:ln>
        </p:spPr>
        <p:txBody>
          <a:bodyPr lIns="45710" tIns="45710" rIns="45710" bIns="45710" anchor="ctr">
            <a:normAutofit lnSpcReduction="10000"/>
          </a:bodyPr>
          <a:lstStyle/>
          <a:p>
            <a:pPr algn="ctr" defTabSz="392112">
              <a:defRPr sz="1520">
                <a:solidFill>
                  <a:srgbClr val="4FA8D6"/>
                </a:solidFill>
                <a:latin typeface="Helvetica Light"/>
                <a:ea typeface="Helvetica Light"/>
                <a:cs typeface="Helvetica Light"/>
                <a:sym typeface="Helvetica Light"/>
              </a:defRPr>
            </a:pPr>
            <a:endParaRPr/>
          </a:p>
        </p:txBody>
      </p:sp>
      <p:sp>
        <p:nvSpPr>
          <p:cNvPr id="2729" name="Formación"/>
          <p:cNvSpPr/>
          <p:nvPr/>
        </p:nvSpPr>
        <p:spPr>
          <a:xfrm>
            <a:off x="663069" y="5133028"/>
            <a:ext cx="1213117" cy="2871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400" b="1">
                <a:solidFill>
                  <a:srgbClr val="FFFFFF"/>
                </a:solidFill>
                <a:latin typeface="+mn-lt"/>
                <a:ea typeface="+mn-ea"/>
                <a:cs typeface="+mn-cs"/>
                <a:sym typeface="Ubuntu"/>
              </a:defRPr>
            </a:lvl1pPr>
          </a:lstStyle>
          <a:p>
            <a:r>
              <a:t>Formación</a:t>
            </a:r>
          </a:p>
        </p:txBody>
      </p:sp>
      <p:sp>
        <p:nvSpPr>
          <p:cNvPr id="2730" name="Rectángulo redondeado"/>
          <p:cNvSpPr/>
          <p:nvPr/>
        </p:nvSpPr>
        <p:spPr>
          <a:xfrm>
            <a:off x="1026229" y="2548377"/>
            <a:ext cx="4115940" cy="655965"/>
          </a:xfrm>
          <a:custGeom>
            <a:avLst/>
            <a:gdLst/>
            <a:ahLst/>
            <a:cxnLst>
              <a:cxn ang="0">
                <a:pos x="wd2" y="hd2"/>
              </a:cxn>
              <a:cxn ang="5400000">
                <a:pos x="wd2" y="hd2"/>
              </a:cxn>
              <a:cxn ang="10800000">
                <a:pos x="wd2" y="hd2"/>
              </a:cxn>
              <a:cxn ang="16200000">
                <a:pos x="wd2" y="hd2"/>
              </a:cxn>
            </a:cxnLst>
            <a:rect l="0" t="0" r="r" b="b"/>
            <a:pathLst>
              <a:path w="21600" h="21600" extrusionOk="0">
                <a:moveTo>
                  <a:pt x="1721" y="21600"/>
                </a:moveTo>
                <a:lnTo>
                  <a:pt x="19879" y="21600"/>
                </a:lnTo>
                <a:cubicBezTo>
                  <a:pt x="19879" y="21600"/>
                  <a:pt x="19879" y="21600"/>
                  <a:pt x="19879" y="21600"/>
                </a:cubicBezTo>
                <a:cubicBezTo>
                  <a:pt x="20829" y="21600"/>
                  <a:pt x="21600" y="16765"/>
                  <a:pt x="21600" y="10800"/>
                </a:cubicBezTo>
                <a:cubicBezTo>
                  <a:pt x="21600" y="10800"/>
                  <a:pt x="21600" y="10800"/>
                  <a:pt x="21600" y="10800"/>
                </a:cubicBezTo>
                <a:cubicBezTo>
                  <a:pt x="21600" y="10800"/>
                  <a:pt x="21600" y="10800"/>
                  <a:pt x="21600" y="10800"/>
                </a:cubicBezTo>
                <a:cubicBezTo>
                  <a:pt x="21600" y="4835"/>
                  <a:pt x="20829" y="0"/>
                  <a:pt x="19879" y="0"/>
                </a:cubicBezTo>
                <a:cubicBezTo>
                  <a:pt x="19879" y="0"/>
                  <a:pt x="19879" y="0"/>
                  <a:pt x="19879" y="0"/>
                </a:cubicBezTo>
                <a:lnTo>
                  <a:pt x="1721" y="0"/>
                </a:lnTo>
                <a:cubicBezTo>
                  <a:pt x="1721" y="0"/>
                  <a:pt x="1721" y="0"/>
                  <a:pt x="1721" y="0"/>
                </a:cubicBezTo>
                <a:cubicBezTo>
                  <a:pt x="771" y="0"/>
                  <a:pt x="0" y="4835"/>
                  <a:pt x="0" y="10800"/>
                </a:cubicBezTo>
                <a:cubicBezTo>
                  <a:pt x="0" y="10800"/>
                  <a:pt x="0" y="10800"/>
                  <a:pt x="0" y="10800"/>
                </a:cubicBezTo>
                <a:cubicBezTo>
                  <a:pt x="0" y="10800"/>
                  <a:pt x="0" y="10800"/>
                  <a:pt x="0" y="10800"/>
                </a:cubicBezTo>
                <a:cubicBezTo>
                  <a:pt x="0" y="16765"/>
                  <a:pt x="771" y="21600"/>
                  <a:pt x="1721" y="21600"/>
                </a:cubicBezTo>
                <a:cubicBezTo>
                  <a:pt x="1721" y="21600"/>
                  <a:pt x="1721" y="21600"/>
                  <a:pt x="1721" y="21600"/>
                </a:cubicBezTo>
                <a:close/>
              </a:path>
            </a:pathLst>
          </a:custGeom>
          <a:solidFill>
            <a:srgbClr val="FFFFFF"/>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731" name="Rectángulo redondeado"/>
          <p:cNvSpPr/>
          <p:nvPr/>
        </p:nvSpPr>
        <p:spPr>
          <a:xfrm>
            <a:off x="-1399024" y="2548377"/>
            <a:ext cx="4115941" cy="655965"/>
          </a:xfrm>
          <a:custGeom>
            <a:avLst/>
            <a:gdLst/>
            <a:ahLst/>
            <a:cxnLst>
              <a:cxn ang="0">
                <a:pos x="wd2" y="hd2"/>
              </a:cxn>
              <a:cxn ang="5400000">
                <a:pos x="wd2" y="hd2"/>
              </a:cxn>
              <a:cxn ang="10800000">
                <a:pos x="wd2" y="hd2"/>
              </a:cxn>
              <a:cxn ang="16200000">
                <a:pos x="wd2" y="hd2"/>
              </a:cxn>
            </a:cxnLst>
            <a:rect l="0" t="0" r="r" b="b"/>
            <a:pathLst>
              <a:path w="21600" h="21600" extrusionOk="0">
                <a:moveTo>
                  <a:pt x="1721" y="21600"/>
                </a:moveTo>
                <a:lnTo>
                  <a:pt x="19879" y="21600"/>
                </a:lnTo>
                <a:cubicBezTo>
                  <a:pt x="19879" y="21600"/>
                  <a:pt x="19879" y="21600"/>
                  <a:pt x="19879" y="21600"/>
                </a:cubicBezTo>
                <a:cubicBezTo>
                  <a:pt x="20829" y="21600"/>
                  <a:pt x="21600" y="16765"/>
                  <a:pt x="21600" y="10800"/>
                </a:cubicBezTo>
                <a:cubicBezTo>
                  <a:pt x="21600" y="10800"/>
                  <a:pt x="21600" y="10800"/>
                  <a:pt x="21600" y="10800"/>
                </a:cubicBezTo>
                <a:cubicBezTo>
                  <a:pt x="21600" y="10800"/>
                  <a:pt x="21600" y="10800"/>
                  <a:pt x="21600" y="10800"/>
                </a:cubicBezTo>
                <a:cubicBezTo>
                  <a:pt x="21600" y="4835"/>
                  <a:pt x="20829" y="0"/>
                  <a:pt x="19879" y="0"/>
                </a:cubicBezTo>
                <a:cubicBezTo>
                  <a:pt x="19879" y="0"/>
                  <a:pt x="19879" y="0"/>
                  <a:pt x="19879" y="0"/>
                </a:cubicBezTo>
                <a:lnTo>
                  <a:pt x="1721" y="0"/>
                </a:lnTo>
                <a:cubicBezTo>
                  <a:pt x="1721" y="0"/>
                  <a:pt x="1721" y="0"/>
                  <a:pt x="1721" y="0"/>
                </a:cubicBezTo>
                <a:cubicBezTo>
                  <a:pt x="771" y="0"/>
                  <a:pt x="0" y="4835"/>
                  <a:pt x="0" y="10800"/>
                </a:cubicBezTo>
                <a:cubicBezTo>
                  <a:pt x="0" y="10800"/>
                  <a:pt x="0" y="10800"/>
                  <a:pt x="0" y="10800"/>
                </a:cubicBezTo>
                <a:cubicBezTo>
                  <a:pt x="0" y="10800"/>
                  <a:pt x="0" y="10800"/>
                  <a:pt x="0" y="10800"/>
                </a:cubicBezTo>
                <a:cubicBezTo>
                  <a:pt x="0" y="16765"/>
                  <a:pt x="771" y="21600"/>
                  <a:pt x="1721" y="21600"/>
                </a:cubicBezTo>
                <a:cubicBezTo>
                  <a:pt x="1721" y="21600"/>
                  <a:pt x="1721" y="21600"/>
                  <a:pt x="1721" y="21600"/>
                </a:cubicBezTo>
                <a:close/>
              </a:path>
            </a:pathLst>
          </a:custGeom>
          <a:solidFill>
            <a:srgbClr val="4FA8D6"/>
          </a:solidFill>
          <a:ln w="12700">
            <a:miter lim="400000"/>
          </a:ln>
        </p:spPr>
        <p:txBody>
          <a:bodyPr lIns="45710" tIns="45710" rIns="45710" bIns="45710" anchor="ctr">
            <a:normAutofit/>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2732" name="DESCRIPCIÓN escribir qué características tiene este perfil, en no más de cuarenta palabras ed ut perspiciatis unde omnis iste natus error sit voluptatem accusantium doloremque laudantium, totam rem aperiam, eaque ipsa quae ab ill…"/>
          <p:cNvSpPr/>
          <p:nvPr/>
        </p:nvSpPr>
        <p:spPr>
          <a:xfrm>
            <a:off x="669442" y="3378522"/>
            <a:ext cx="3702650" cy="13930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a:spcBef>
                <a:spcPts val="800"/>
              </a:spcBef>
              <a:defRPr sz="1100" b="1">
                <a:latin typeface="+mn-lt"/>
                <a:ea typeface="+mn-ea"/>
                <a:cs typeface="+mn-cs"/>
                <a:sym typeface="Ubuntu"/>
              </a:defRPr>
            </a:pPr>
            <a:r>
              <a:t>DESCRIPCIÓN </a:t>
            </a:r>
            <a:r>
              <a:rPr b="0">
                <a:latin typeface="Ubuntu Light"/>
                <a:ea typeface="Ubuntu Light"/>
                <a:cs typeface="Ubuntu Light"/>
                <a:sym typeface="Ubuntu Light"/>
              </a:rPr>
              <a:t>escribir qué características tiene este perfil, en no más de cuarenta palabras ed ut perspiciatis unde omnis iste natus error sit voluptatem accusantium doloremque laudantium, totam rem aperiam, eaque ipsa quae ab ill</a:t>
            </a:r>
          </a:p>
          <a:p>
            <a:pPr defTabSz="412750">
              <a:spcBef>
                <a:spcPts val="800"/>
              </a:spcBef>
              <a:defRPr sz="1100">
                <a:latin typeface="Ubuntu Light"/>
                <a:ea typeface="Ubuntu Light"/>
                <a:cs typeface="Ubuntu Light"/>
                <a:sym typeface="Ubuntu Light"/>
              </a:defRPr>
            </a:pPr>
            <a:r>
              <a:t>ed ut perspiciatis unde omnis iste natus error sit voluptatem accusantium doloremque laudantium, totam rem aperiam, eaque ipsa quae ab ill</a:t>
            </a:r>
          </a:p>
        </p:txBody>
      </p:sp>
      <p:sp>
        <p:nvSpPr>
          <p:cNvPr id="2733" name="Círculo"/>
          <p:cNvSpPr/>
          <p:nvPr/>
        </p:nvSpPr>
        <p:spPr>
          <a:xfrm>
            <a:off x="706654" y="5594358"/>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34" name="Círculo"/>
          <p:cNvSpPr/>
          <p:nvPr/>
        </p:nvSpPr>
        <p:spPr>
          <a:xfrm>
            <a:off x="3051874" y="5594358"/>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35" name="Círculo"/>
          <p:cNvSpPr/>
          <p:nvPr/>
        </p:nvSpPr>
        <p:spPr>
          <a:xfrm>
            <a:off x="706654" y="6151019"/>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36" name="Círculo"/>
          <p:cNvSpPr/>
          <p:nvPr/>
        </p:nvSpPr>
        <p:spPr>
          <a:xfrm>
            <a:off x="3051874" y="6151019"/>
            <a:ext cx="262731" cy="262731"/>
          </a:xfrm>
          <a:prstGeom prst="ellipse">
            <a:avLst/>
          </a:prstGeom>
          <a:solidFill>
            <a:srgbClr val="4FA8D6"/>
          </a:solidFill>
          <a:ln w="12700">
            <a:miter lim="400000"/>
          </a:ln>
        </p:spPr>
        <p:txBody>
          <a:bodyPr lIns="45710" tIns="45710" rIns="45710" bIns="45710" anchor="ctr">
            <a:normAutofit fontScale="55000" lnSpcReduction="20000"/>
          </a:bodyPr>
          <a:lstStyle/>
          <a:p>
            <a:pPr algn="ctr" defTabSz="317817">
              <a:defRPr sz="1232">
                <a:solidFill>
                  <a:srgbClr val="FFFFFF"/>
                </a:solidFill>
                <a:latin typeface="Helvetica Light"/>
                <a:ea typeface="Helvetica Light"/>
                <a:cs typeface="Helvetica Light"/>
                <a:sym typeface="Helvetica Light"/>
              </a:defRPr>
            </a:pPr>
            <a:endParaRPr/>
          </a:p>
        </p:txBody>
      </p:sp>
      <p:sp>
        <p:nvSpPr>
          <p:cNvPr id="2737" name="Título académico"/>
          <p:cNvSpPr/>
          <p:nvPr/>
        </p:nvSpPr>
        <p:spPr>
          <a:xfrm>
            <a:off x="1163643" y="5582158"/>
            <a:ext cx="1503858" cy="28712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38" name="Título académico"/>
          <p:cNvSpPr/>
          <p:nvPr/>
        </p:nvSpPr>
        <p:spPr>
          <a:xfrm>
            <a:off x="1163643" y="6138819"/>
            <a:ext cx="1503858" cy="287122"/>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39" name="Título académico"/>
          <p:cNvSpPr/>
          <p:nvPr/>
        </p:nvSpPr>
        <p:spPr>
          <a:xfrm>
            <a:off x="3507523" y="5582158"/>
            <a:ext cx="1503858" cy="28712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40" name="Título académico"/>
          <p:cNvSpPr/>
          <p:nvPr/>
        </p:nvSpPr>
        <p:spPr>
          <a:xfrm>
            <a:off x="3507523" y="6138819"/>
            <a:ext cx="1503858" cy="287122"/>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spcBef>
                <a:spcPts val="800"/>
              </a:spcBef>
              <a:defRPr sz="1400" b="1">
                <a:latin typeface="+mn-lt"/>
                <a:ea typeface="+mn-ea"/>
                <a:cs typeface="+mn-cs"/>
                <a:sym typeface="Ubuntu"/>
              </a:defRPr>
            </a:lvl1pPr>
          </a:lstStyle>
          <a:p>
            <a:r>
              <a:t>Título académico</a:t>
            </a:r>
          </a:p>
        </p:txBody>
      </p:sp>
      <p:sp>
        <p:nvSpPr>
          <p:cNvPr id="2741" name="XX"/>
          <p:cNvSpPr/>
          <p:nvPr/>
        </p:nvSpPr>
        <p:spPr>
          <a:xfrm>
            <a:off x="661154" y="2621699"/>
            <a:ext cx="626771" cy="50932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defTabSz="412750">
              <a:defRPr sz="3200" b="1">
                <a:solidFill>
                  <a:srgbClr val="FFFFFF"/>
                </a:solidFill>
                <a:latin typeface="+mn-lt"/>
                <a:ea typeface="+mn-ea"/>
                <a:cs typeface="+mn-cs"/>
                <a:sym typeface="Ubuntu"/>
              </a:defRPr>
            </a:lvl1pPr>
          </a:lstStyle>
          <a:p>
            <a:r>
              <a:t>XX</a:t>
            </a:r>
          </a:p>
        </p:txBody>
      </p:sp>
      <p:sp>
        <p:nvSpPr>
          <p:cNvPr id="2742" name="Años de experiencia"/>
          <p:cNvSpPr/>
          <p:nvPr/>
        </p:nvSpPr>
        <p:spPr>
          <a:xfrm>
            <a:off x="1455852" y="2650249"/>
            <a:ext cx="1213118" cy="4522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400">
                <a:solidFill>
                  <a:srgbClr val="FFFFFF"/>
                </a:solidFill>
                <a:latin typeface="Ubuntu Light"/>
                <a:ea typeface="Ubuntu Light"/>
                <a:cs typeface="Ubuntu Light"/>
                <a:sym typeface="Ubuntu Light"/>
              </a:defRPr>
            </a:lvl1pPr>
          </a:lstStyle>
          <a:p>
            <a:r>
              <a:t>Años de experiencia</a:t>
            </a:r>
          </a:p>
        </p:txBody>
      </p:sp>
      <p:sp>
        <p:nvSpPr>
          <p:cNvPr id="2743" name="Idioma / Idioma/ Idioma / Idioma"/>
          <p:cNvSpPr/>
          <p:nvPr/>
        </p:nvSpPr>
        <p:spPr>
          <a:xfrm>
            <a:off x="3290992" y="2650249"/>
            <a:ext cx="1532029" cy="4522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r" defTabSz="412750">
              <a:defRPr sz="1400">
                <a:solidFill>
                  <a:schemeClr val="accent3"/>
                </a:solidFill>
                <a:latin typeface="Ubuntu Light"/>
                <a:ea typeface="Ubuntu Light"/>
                <a:cs typeface="Ubuntu Light"/>
                <a:sym typeface="Ubuntu Light"/>
              </a:defRPr>
            </a:lvl1pPr>
          </a:lstStyle>
          <a:p>
            <a:r>
              <a:t>Idioma / Idioma/ Idioma / Idioma</a:t>
            </a:r>
          </a:p>
        </p:txBody>
      </p:sp>
      <p:sp>
        <p:nvSpPr>
          <p:cNvPr id="2744" name="Ocupación del perfil"/>
          <p:cNvSpPr/>
          <p:nvPr/>
        </p:nvSpPr>
        <p:spPr>
          <a:xfrm>
            <a:off x="683091" y="1367800"/>
            <a:ext cx="3215079" cy="1079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defTabSz="412750">
              <a:defRPr sz="2800" b="1">
                <a:solidFill>
                  <a:srgbClr val="FFFFFF"/>
                </a:solidFill>
                <a:latin typeface="+mn-lt"/>
                <a:ea typeface="+mn-ea"/>
                <a:cs typeface="+mn-cs"/>
                <a:sym typeface="Ubuntu"/>
              </a:defRPr>
            </a:lvl1pPr>
          </a:lstStyle>
          <a:p>
            <a:r>
              <a:t>Ocupación del perfil </a:t>
            </a:r>
          </a:p>
        </p:txBody>
      </p:sp>
      <p:sp>
        <p:nvSpPr>
          <p:cNvPr id="2745" name="Figura"/>
          <p:cNvSpPr/>
          <p:nvPr/>
        </p:nvSpPr>
        <p:spPr>
          <a:xfrm>
            <a:off x="5396576" y="1059688"/>
            <a:ext cx="4958498" cy="3143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57" y="21600"/>
                  <a:pt x="6914" y="21600"/>
                  <a:pt x="10371" y="21600"/>
                </a:cubicBezTo>
                <a:cubicBezTo>
                  <a:pt x="13828" y="21600"/>
                  <a:pt x="17285" y="21600"/>
                  <a:pt x="20742" y="21600"/>
                </a:cubicBezTo>
                <a:cubicBezTo>
                  <a:pt x="21216" y="21600"/>
                  <a:pt x="21600" y="16765"/>
                  <a:pt x="21600" y="10800"/>
                </a:cubicBezTo>
                <a:cubicBezTo>
                  <a:pt x="21600" y="7818"/>
                  <a:pt x="21504" y="5118"/>
                  <a:pt x="21349" y="3163"/>
                </a:cubicBezTo>
                <a:cubicBezTo>
                  <a:pt x="21194" y="1209"/>
                  <a:pt x="20979" y="0"/>
                  <a:pt x="20742" y="0"/>
                </a:cubicBezTo>
                <a:cubicBezTo>
                  <a:pt x="17285" y="0"/>
                  <a:pt x="13828" y="0"/>
                  <a:pt x="10371" y="0"/>
                </a:cubicBezTo>
                <a:cubicBezTo>
                  <a:pt x="8643" y="0"/>
                  <a:pt x="6914" y="0"/>
                  <a:pt x="5186" y="0"/>
                </a:cubicBezTo>
                <a:cubicBezTo>
                  <a:pt x="3457" y="0"/>
                  <a:pt x="1729" y="0"/>
                  <a:pt x="0" y="0"/>
                </a:cubicBezTo>
                <a:lnTo>
                  <a:pt x="9" y="11184"/>
                </a:lnTo>
                <a:lnTo>
                  <a:pt x="0" y="21600"/>
                </a:lnTo>
                <a:close/>
              </a:path>
            </a:pathLst>
          </a:custGeom>
          <a:solidFill>
            <a:srgbClr val="4FA8D6"/>
          </a:solidFill>
          <a:ln w="12700">
            <a:miter lim="400000"/>
          </a:ln>
        </p:spPr>
        <p:txBody>
          <a:bodyPr lIns="45710" tIns="45710" rIns="45710" bIns="45710" anchor="ctr">
            <a:normAutofit lnSpcReduction="10000"/>
          </a:bodyPr>
          <a:lstStyle/>
          <a:p>
            <a:pPr algn="ctr" defTabSz="392112">
              <a:defRPr sz="1520">
                <a:solidFill>
                  <a:srgbClr val="4FA8D6"/>
                </a:solidFill>
                <a:latin typeface="Helvetica Light"/>
                <a:ea typeface="Helvetica Light"/>
                <a:cs typeface="Helvetica Light"/>
                <a:sym typeface="Helvetica Light"/>
              </a:defRPr>
            </a:pPr>
            <a:endParaRPr/>
          </a:p>
        </p:txBody>
      </p:sp>
      <p:sp>
        <p:nvSpPr>
          <p:cNvPr id="2746" name="Experiencia"/>
          <p:cNvSpPr/>
          <p:nvPr/>
        </p:nvSpPr>
        <p:spPr>
          <a:xfrm>
            <a:off x="5837470" y="1073311"/>
            <a:ext cx="3253519" cy="28712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12750">
              <a:defRPr sz="1400" b="1">
                <a:solidFill>
                  <a:srgbClr val="FFFFFF"/>
                </a:solidFill>
                <a:latin typeface="+mn-lt"/>
                <a:ea typeface="+mn-ea"/>
                <a:cs typeface="+mn-cs"/>
                <a:sym typeface="Ubuntu"/>
              </a:defRPr>
            </a:lvl1pPr>
          </a:lstStyle>
          <a:p>
            <a:r>
              <a:t>Experiencia</a:t>
            </a:r>
          </a:p>
        </p:txBody>
      </p:sp>
      <p:sp>
        <p:nvSpPr>
          <p:cNvPr id="2747" name="Figura"/>
          <p:cNvSpPr/>
          <p:nvPr/>
        </p:nvSpPr>
        <p:spPr>
          <a:xfrm>
            <a:off x="5385422" y="1572669"/>
            <a:ext cx="2184989" cy="5093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00" y="21600"/>
                  <a:pt x="10401" y="21600"/>
                  <a:pt x="15601" y="21600"/>
                </a:cubicBezTo>
                <a:cubicBezTo>
                  <a:pt x="16550" y="21600"/>
                  <a:pt x="17498" y="21600"/>
                  <a:pt x="18447" y="21600"/>
                </a:cubicBezTo>
                <a:cubicBezTo>
                  <a:pt x="20188" y="21600"/>
                  <a:pt x="21600" y="16765"/>
                  <a:pt x="21600" y="10800"/>
                </a:cubicBezTo>
                <a:cubicBezTo>
                  <a:pt x="21600" y="7818"/>
                  <a:pt x="21247" y="5118"/>
                  <a:pt x="20676" y="3163"/>
                </a:cubicBezTo>
                <a:cubicBezTo>
                  <a:pt x="20106" y="1209"/>
                  <a:pt x="19317" y="0"/>
                  <a:pt x="18447" y="0"/>
                </a:cubicBezTo>
                <a:cubicBezTo>
                  <a:pt x="17498" y="0"/>
                  <a:pt x="16550" y="0"/>
                  <a:pt x="15601" y="0"/>
                </a:cubicBezTo>
                <a:cubicBezTo>
                  <a:pt x="10627" y="0"/>
                  <a:pt x="5653" y="0"/>
                  <a:pt x="679" y="0"/>
                </a:cubicBezTo>
                <a:cubicBezTo>
                  <a:pt x="453" y="0"/>
                  <a:pt x="226" y="0"/>
                  <a:pt x="0" y="0"/>
                </a:cubicBezTo>
                <a:lnTo>
                  <a:pt x="32" y="11184"/>
                </a:lnTo>
                <a:lnTo>
                  <a:pt x="0" y="21600"/>
                </a:lnTo>
                <a:close/>
              </a:path>
            </a:pathLst>
          </a:custGeom>
          <a:solidFill>
            <a:srgbClr val="FFFFFF"/>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748" name="Cargo…"/>
          <p:cNvSpPr/>
          <p:nvPr/>
        </p:nvSpPr>
        <p:spPr>
          <a:xfrm>
            <a:off x="5837470" y="1574014"/>
            <a:ext cx="1318995" cy="49032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a:defRPr sz="1400" b="1">
                <a:solidFill>
                  <a:srgbClr val="4FA8D6"/>
                </a:solidFill>
                <a:latin typeface="+mn-lt"/>
                <a:ea typeface="+mn-ea"/>
                <a:cs typeface="+mn-cs"/>
                <a:sym typeface="Ubuntu"/>
              </a:defRPr>
            </a:pPr>
            <a:r>
              <a:t>Cargo</a:t>
            </a:r>
          </a:p>
          <a:p>
            <a:pPr defTabSz="412750">
              <a:defRPr sz="1400">
                <a:solidFill>
                  <a:srgbClr val="4FA8D6"/>
                </a:solidFill>
                <a:latin typeface="Ubuntu Light"/>
                <a:ea typeface="Ubuntu Light"/>
                <a:cs typeface="Ubuntu Light"/>
                <a:sym typeface="Ubuntu Light"/>
              </a:defRPr>
            </a:pPr>
            <a:r>
              <a:t>Lugar/cuenta</a:t>
            </a:r>
          </a:p>
        </p:txBody>
      </p:sp>
      <p:sp>
        <p:nvSpPr>
          <p:cNvPr id="2749" name="ed ut perspiciatis unde omnis iste natus error sit voluptatem accusantium doloremque laudantium, totam rem aperiam, eaque ipsa…"/>
          <p:cNvSpPr/>
          <p:nvPr/>
        </p:nvSpPr>
        <p:spPr>
          <a:xfrm>
            <a:off x="5671079" y="2264297"/>
            <a:ext cx="3011054" cy="14442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a:t>
            </a:r>
          </a:p>
          <a:p>
            <a:pPr marL="114300" indent="-114300" defTabSz="226313">
              <a:spcBef>
                <a:spcPts val="400"/>
              </a:spcBef>
              <a:buClr>
                <a:srgbClr val="4FA8D6"/>
              </a:buClr>
              <a:buSzPct val="100000"/>
              <a:buChar char="•"/>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a:t>
            </a:r>
          </a:p>
        </p:txBody>
      </p:sp>
      <p:sp>
        <p:nvSpPr>
          <p:cNvPr id="2750" name="Figura"/>
          <p:cNvSpPr/>
          <p:nvPr/>
        </p:nvSpPr>
        <p:spPr>
          <a:xfrm>
            <a:off x="8721452" y="1572669"/>
            <a:ext cx="2184988" cy="5093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00" y="21600"/>
                  <a:pt x="10401" y="21600"/>
                  <a:pt x="15601" y="21600"/>
                </a:cubicBezTo>
                <a:cubicBezTo>
                  <a:pt x="16550" y="21600"/>
                  <a:pt x="17498" y="21600"/>
                  <a:pt x="18447" y="21600"/>
                </a:cubicBezTo>
                <a:cubicBezTo>
                  <a:pt x="20188" y="21600"/>
                  <a:pt x="21600" y="16765"/>
                  <a:pt x="21600" y="10800"/>
                </a:cubicBezTo>
                <a:cubicBezTo>
                  <a:pt x="21600" y="7818"/>
                  <a:pt x="21247" y="5118"/>
                  <a:pt x="20676" y="3163"/>
                </a:cubicBezTo>
                <a:cubicBezTo>
                  <a:pt x="20106" y="1209"/>
                  <a:pt x="19317" y="0"/>
                  <a:pt x="18447" y="0"/>
                </a:cubicBezTo>
                <a:cubicBezTo>
                  <a:pt x="17498" y="0"/>
                  <a:pt x="16550" y="0"/>
                  <a:pt x="15601" y="0"/>
                </a:cubicBezTo>
                <a:cubicBezTo>
                  <a:pt x="10627" y="0"/>
                  <a:pt x="5653" y="0"/>
                  <a:pt x="679" y="0"/>
                </a:cubicBezTo>
                <a:cubicBezTo>
                  <a:pt x="453" y="0"/>
                  <a:pt x="226" y="0"/>
                  <a:pt x="0" y="0"/>
                </a:cubicBezTo>
                <a:lnTo>
                  <a:pt x="32" y="11184"/>
                </a:lnTo>
                <a:lnTo>
                  <a:pt x="0" y="21600"/>
                </a:lnTo>
                <a:close/>
              </a:path>
            </a:pathLst>
          </a:custGeom>
          <a:solidFill>
            <a:srgbClr val="FFFFFF"/>
          </a:solidFill>
          <a:ln w="12700">
            <a:miter lim="400000"/>
          </a:ln>
        </p:spPr>
        <p:txBody>
          <a:bodyPr lIns="45710" tIns="45710" rIns="45710" bIns="45710" anchor="ctr">
            <a:normAutofit/>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2751" name="Cargo…"/>
          <p:cNvSpPr/>
          <p:nvPr/>
        </p:nvSpPr>
        <p:spPr>
          <a:xfrm>
            <a:off x="9173498" y="1574014"/>
            <a:ext cx="1318995" cy="49032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a:defRPr sz="1400" b="1">
                <a:solidFill>
                  <a:srgbClr val="4FA8D6"/>
                </a:solidFill>
                <a:latin typeface="+mn-lt"/>
                <a:ea typeface="+mn-ea"/>
                <a:cs typeface="+mn-cs"/>
                <a:sym typeface="Ubuntu"/>
              </a:defRPr>
            </a:pPr>
            <a:r>
              <a:t>Cargo</a:t>
            </a:r>
          </a:p>
          <a:p>
            <a:pPr defTabSz="412750">
              <a:defRPr sz="1400">
                <a:solidFill>
                  <a:srgbClr val="4FA8D6"/>
                </a:solidFill>
                <a:latin typeface="Ubuntu Light"/>
                <a:ea typeface="Ubuntu Light"/>
                <a:cs typeface="Ubuntu Light"/>
                <a:sym typeface="Ubuntu Light"/>
              </a:defRPr>
            </a:pPr>
            <a:r>
              <a:t>Lugar/cuenta</a:t>
            </a:r>
          </a:p>
        </p:txBody>
      </p:sp>
      <p:sp>
        <p:nvSpPr>
          <p:cNvPr id="2752" name="ed ut perspiciatis unde omnis iste natus error sit voluptatem accusantium doloremque laudantium, totam rem aperiam, eaque ipsa…"/>
          <p:cNvSpPr/>
          <p:nvPr/>
        </p:nvSpPr>
        <p:spPr>
          <a:xfrm>
            <a:off x="9007109" y="2264297"/>
            <a:ext cx="3011054" cy="14442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a:t>
            </a:r>
          </a:p>
          <a:p>
            <a:pPr marL="114300" indent="-114300" defTabSz="226313">
              <a:spcBef>
                <a:spcPts val="700"/>
              </a:spcBef>
              <a:buClr>
                <a:srgbClr val="4FA8D6"/>
              </a:buClr>
              <a:buSzPct val="100000"/>
              <a:buChar char="•"/>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a:t>
            </a:r>
          </a:p>
          <a:p>
            <a:pPr marL="114300" indent="-114300" defTabSz="226313">
              <a:spcBef>
                <a:spcPts val="400"/>
              </a:spcBef>
              <a:buClr>
                <a:srgbClr val="4FA8D6"/>
              </a:buClr>
              <a:buSzPct val="100000"/>
              <a:buChar char="•"/>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a:t>
            </a:r>
          </a:p>
        </p:txBody>
      </p:sp>
      <p:sp>
        <p:nvSpPr>
          <p:cNvPr id="2753" name="Línea"/>
          <p:cNvSpPr/>
          <p:nvPr/>
        </p:nvSpPr>
        <p:spPr>
          <a:xfrm flipV="1">
            <a:off x="5406623" y="1065943"/>
            <a:ext cx="4" cy="5283540"/>
          </a:xfrm>
          <a:prstGeom prst="line">
            <a:avLst/>
          </a:prstGeom>
          <a:ln w="12700">
            <a:solidFill>
              <a:srgbClr val="000000"/>
            </a:solidFill>
            <a:custDash>
              <a:ds d="600000" sp="600000"/>
            </a:custDash>
            <a:miter lim="400000"/>
          </a:ln>
        </p:spPr>
        <p:txBody>
          <a:bodyPr lIns="45718" tIns="45718" rIns="45718" bIns="45718"/>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 name="Número de diapositiva"/>
          <p:cNvSpPr>
            <a:spLocks noGrp="1"/>
          </p:cNvSpPr>
          <p:nvPr>
            <p:ph type="sldNum" sz="quarter" idx="4294967295"/>
          </p:nvPr>
        </p:nvSpPr>
        <p:spPr>
          <a:xfrm>
            <a:off x="11846391" y="6564099"/>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pic>
        <p:nvPicPr>
          <p:cNvPr id="1690" name="Picture 6" descr="Picture 6"/>
          <p:cNvPicPr>
            <a:picLocks noChangeAspect="1"/>
          </p:cNvPicPr>
          <p:nvPr/>
        </p:nvPicPr>
        <p:blipFill>
          <a:blip r:embed="rId2"/>
          <a:srcRect l="22" r="22"/>
          <a:stretch>
            <a:fillRect/>
          </a:stretch>
        </p:blipFill>
        <p:spPr>
          <a:xfrm>
            <a:off x="-1" y="944"/>
            <a:ext cx="12192002" cy="6860032"/>
          </a:xfrm>
          <a:prstGeom prst="rect">
            <a:avLst/>
          </a:prstGeom>
          <a:ln w="12700">
            <a:miter lim="400000"/>
          </a:ln>
        </p:spPr>
      </p:pic>
      <p:sp>
        <p:nvSpPr>
          <p:cNvPr id="1691"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a:p>
        </p:txBody>
      </p:sp>
      <p:sp>
        <p:nvSpPr>
          <p:cNvPr id="1692" name="Title 3"/>
          <p:cNvSpPr>
            <a:spLocks noGrp="1"/>
          </p:cNvSpPr>
          <p:nvPr>
            <p:ph type="title"/>
          </p:nvPr>
        </p:nvSpPr>
        <p:spPr>
          <a:xfrm>
            <a:off x="7505492" y="3690037"/>
            <a:ext cx="2937347" cy="1176138"/>
          </a:xfrm>
          <a:prstGeom prst="rect">
            <a:avLst/>
          </a:prstGeom>
        </p:spPr>
        <p:txBody>
          <a:bodyPr/>
          <a:lstStyle/>
          <a:p>
            <a:r>
              <a:t>Antes de empezar</a:t>
            </a:r>
          </a:p>
        </p:txBody>
      </p:sp>
      <p:sp>
        <p:nvSpPr>
          <p:cNvPr id="1693" name="Your tomorrows competitor is probably not the one in front of you…"/>
          <p:cNvSpPr/>
          <p:nvPr/>
        </p:nvSpPr>
        <p:spPr>
          <a:xfrm>
            <a:off x="7709965" y="4991603"/>
            <a:ext cx="2555277" cy="709873"/>
          </a:xfrm>
          <a:prstGeom prst="rect">
            <a:avLst/>
          </a:prstGeom>
          <a:ln w="12700">
            <a:miter lim="400000"/>
          </a:ln>
          <a:extLst>
            <a:ext uri="{C572A759-6A51-4108-AA02-DFA0A04FC94B}">
              <ma14:wrappingTextBoxFlag xmlns="" xmlns:ma14="http://schemas.microsoft.com/office/mac/drawingml/2011/main" val="1"/>
            </a:ext>
          </a:extLst>
        </p:spPr>
        <p:txBody>
          <a:bodyPr lIns="91436" tIns="91436" rIns="91436" bIns="91436">
            <a:spAutoFit/>
          </a:bodyPr>
          <a:lstStyle>
            <a:lvl1pPr algn="ctr" defTabSz="1828800">
              <a:spcBef>
                <a:spcPts val="2200"/>
              </a:spcBef>
              <a:defRPr>
                <a:solidFill>
                  <a:srgbClr val="FFFFFF"/>
                </a:solidFill>
                <a:latin typeface="Ubuntu Light"/>
                <a:ea typeface="Ubuntu Light"/>
                <a:cs typeface="Ubuntu Light"/>
                <a:sym typeface="Ubuntu Light"/>
              </a:defRPr>
            </a:lvl1pPr>
          </a:lstStyle>
          <a:p>
            <a:r>
              <a:t>La importancia de respetar patrones</a:t>
            </a:r>
          </a:p>
        </p:txBody>
      </p:sp>
      <p:sp>
        <p:nvSpPr>
          <p:cNvPr id="1694" name="Línea"/>
          <p:cNvSpPr/>
          <p:nvPr/>
        </p:nvSpPr>
        <p:spPr>
          <a:xfrm>
            <a:off x="7972828" y="4700065"/>
            <a:ext cx="2029551" cy="3"/>
          </a:xfrm>
          <a:prstGeom prst="line">
            <a:avLst/>
          </a:prstGeom>
          <a:ln w="50800">
            <a:solidFill>
              <a:srgbClr val="FFFFFF"/>
            </a:solidFill>
          </a:ln>
        </p:spPr>
        <p:txBody>
          <a:bodyPr lIns="45718" tIns="45718" rIns="45718" bIns="45718"/>
          <a:lstStyle/>
          <a:p>
            <a:endParaRPr/>
          </a:p>
        </p:txBody>
      </p:sp>
      <p:sp>
        <p:nvSpPr>
          <p:cNvPr id="1695"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1696"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1697"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1698" name="Changing ecosystem"/>
          <p:cNvSpPr/>
          <p:nvPr/>
        </p:nvSpPr>
        <p:spPr>
          <a:xfrm>
            <a:off x="8811189" y="2670224"/>
            <a:ext cx="325397" cy="54995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1</a:t>
            </a:r>
          </a:p>
        </p:txBody>
      </p:sp>
      <p:sp>
        <p:nvSpPr>
          <p:cNvPr id="1699"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1700"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1701" name="pasted-image.pdf" descr="pasted-image.pdf"/>
          <p:cNvPicPr>
            <a:picLocks noChangeAspect="1"/>
          </p:cNvPicPr>
          <p:nvPr/>
        </p:nvPicPr>
        <p:blipFill>
          <a:blip r:embed="rId3"/>
          <a:stretch>
            <a:fillRect/>
          </a:stretch>
        </p:blipFill>
        <p:spPr>
          <a:xfrm>
            <a:off x="8423550" y="1253879"/>
            <a:ext cx="1147157" cy="114845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755" name="Retângulo 43"/>
          <p:cNvSpPr>
            <a:spLocks noGrp="1"/>
          </p:cNvSpPr>
          <p:nvPr>
            <p:ph type="sldNum" sz="quarter" idx="4294967295"/>
          </p:nvPr>
        </p:nvSpPr>
        <p:spPr>
          <a:xfrm>
            <a:off x="11846086" y="6517657"/>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2756" name="Shape 4117"/>
          <p:cNvSpPr/>
          <p:nvPr/>
        </p:nvSpPr>
        <p:spPr>
          <a:xfrm>
            <a:off x="362158" y="1349596"/>
            <a:ext cx="3496156" cy="500937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100C1F"/>
                </a:solidFill>
                <a:latin typeface="+mn-lt"/>
                <a:ea typeface="+mn-ea"/>
                <a:cs typeface="+mn-cs"/>
                <a:sym typeface="Ubuntu"/>
              </a:defRPr>
            </a:pPr>
            <a:r>
              <a:t>Reto expuesto</a:t>
            </a:r>
          </a:p>
          <a:p>
            <a:pPr defTabSz="452627">
              <a:spcBef>
                <a:spcPts val="9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2627">
              <a:spcBef>
                <a:spcPts val="9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2627">
              <a:spcBef>
                <a:spcPts val="900"/>
              </a:spcBef>
              <a:defRPr sz="1000" b="1">
                <a:solidFill>
                  <a:srgbClr val="100C1F"/>
                </a:solidFill>
                <a:latin typeface="+mn-lt"/>
                <a:ea typeface="+mn-ea"/>
                <a:cs typeface="+mn-cs"/>
                <a:sym typeface="Ubuntu"/>
              </a:defRPr>
            </a:pPr>
            <a:r>
              <a:t>Solución</a:t>
            </a:r>
          </a:p>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
        <p:nvSpPr>
          <p:cNvPr id="2757" name="Shape 4117"/>
          <p:cNvSpPr/>
          <p:nvPr/>
        </p:nvSpPr>
        <p:spPr>
          <a:xfrm>
            <a:off x="4266293" y="1355148"/>
            <a:ext cx="3590064" cy="4905019"/>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lnSpcReduction="10000"/>
          </a:bodyPr>
          <a:lstStyle/>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7200">
              <a:spcBef>
                <a:spcPts val="10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2627">
              <a:spcBef>
                <a:spcPts val="900"/>
              </a:spcBef>
              <a:defRPr sz="1000" b="1">
                <a:solidFill>
                  <a:srgbClr val="100C1F"/>
                </a:solidFill>
                <a:latin typeface="+mn-lt"/>
                <a:ea typeface="+mn-ea"/>
                <a:cs typeface="+mn-cs"/>
                <a:sym typeface="Ubuntu"/>
              </a:defRPr>
            </a:pPr>
            <a:r>
              <a:t>Beneficios</a:t>
            </a:r>
          </a:p>
          <a:p>
            <a:pPr defTabSz="457200">
              <a:spcBef>
                <a:spcPts val="1000"/>
              </a:spcBef>
              <a:defRPr sz="1000">
                <a:solidFill>
                  <a:srgbClr val="100C1F"/>
                </a:solidFill>
                <a:latin typeface="Ubuntu Light"/>
                <a:ea typeface="Ubuntu Light"/>
                <a:cs typeface="Ubuntu Light"/>
                <a:sym typeface="Ubuntu Light"/>
              </a:defRPr>
            </a:pPr>
            <a:r>
              <a:t>atione voluptatem sequi nesciunt. Neque porro quisquam est, qui dolorem ipsum quia dolor sit amet, consectetur, adipisci velit, sed quia non numquam eius modi tempora incidunt ut labore et dolore magnam aliquam quaerat voluptatem. Ut enim ad atio et dolore magnam aliquam quaerat voluptatem. Ut enim ad atio et dolore magnam al</a:t>
            </a:r>
          </a:p>
          <a:p>
            <a:pPr defTabSz="457200">
              <a:spcBef>
                <a:spcPts val="1000"/>
              </a:spcBef>
              <a:defRPr sz="1000">
                <a:solidFill>
                  <a:srgbClr val="100C1F"/>
                </a:solidFill>
                <a:latin typeface="Ubuntu Light"/>
                <a:ea typeface="Ubuntu Light"/>
                <a:cs typeface="Ubuntu Light"/>
                <a:sym typeface="Ubuntu Light"/>
              </a:defRPr>
            </a:pPr>
            <a:r>
              <a:t>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pic>
        <p:nvPicPr>
          <p:cNvPr id="2758" name="pasted-image.pdf" descr="pasted-image.pdf"/>
          <p:cNvPicPr>
            <a:picLocks noChangeAspect="1"/>
          </p:cNvPicPr>
          <p:nvPr/>
        </p:nvPicPr>
        <p:blipFill>
          <a:blip r:embed="rId2"/>
          <a:stretch>
            <a:fillRect/>
          </a:stretch>
        </p:blipFill>
        <p:spPr>
          <a:xfrm>
            <a:off x="8509234" y="2361626"/>
            <a:ext cx="2744419" cy="2985312"/>
          </a:xfrm>
          <a:prstGeom prst="rect">
            <a:avLst/>
          </a:prstGeom>
          <a:ln w="12700">
            <a:miter lim="400000"/>
          </a:ln>
        </p:spPr>
      </p:pic>
      <p:sp>
        <p:nvSpPr>
          <p:cNvPr id="2759" name="Titre 1"/>
          <p:cNvSpPr>
            <a:spLocks noGrp="1"/>
          </p:cNvSpPr>
          <p:nvPr>
            <p:ph type="title"/>
          </p:nvPr>
        </p:nvSpPr>
        <p:spPr>
          <a:xfrm>
            <a:off x="341312" y="39340"/>
            <a:ext cx="10947774" cy="716716"/>
          </a:xfrm>
          <a:prstGeom prst="rect">
            <a:avLst/>
          </a:prstGeom>
        </p:spPr>
        <p:txBody>
          <a:bodyPr/>
          <a:lstStyle/>
          <a:p>
            <a:r>
              <a:t>Casos de éxito</a:t>
            </a:r>
          </a:p>
        </p:txBody>
      </p:sp>
      <p:sp>
        <p:nvSpPr>
          <p:cNvPr id="2760"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Nombre del cliente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grpSp>
        <p:nvGrpSpPr>
          <p:cNvPr id="2764" name="Grupo"/>
          <p:cNvGrpSpPr/>
          <p:nvPr/>
        </p:nvGrpSpPr>
        <p:grpSpPr>
          <a:xfrm>
            <a:off x="8623446" y="1562370"/>
            <a:ext cx="2545097" cy="2545097"/>
            <a:chOff x="-1" y="-1"/>
            <a:chExt cx="2545096" cy="2545096"/>
          </a:xfrm>
        </p:grpSpPr>
        <p:sp>
          <p:nvSpPr>
            <p:cNvPr id="2762" name="Círculo"/>
            <p:cNvSpPr/>
            <p:nvPr/>
          </p:nvSpPr>
          <p:spPr>
            <a:xfrm>
              <a:off x="-2" y="-2"/>
              <a:ext cx="2545097" cy="2545097"/>
            </a:xfrm>
            <a:prstGeom prst="ellipse">
              <a:avLst/>
            </a:prstGeom>
            <a:solidFill>
              <a:srgbClr val="FFFFFF"/>
            </a:solidFill>
            <a:ln w="12700" cap="flat">
              <a:noFill/>
              <a:miter lim="400000"/>
            </a:ln>
            <a:effectLst/>
          </p:spPr>
          <p:txBody>
            <a:bodyPr wrap="square" lIns="45710" tIns="45710" rIns="45710" bIns="45710" numCol="1" anchor="ctr">
              <a:normAutofit/>
            </a:bodyPr>
            <a:lstStyle/>
            <a:p>
              <a:endParaRPr/>
            </a:p>
          </p:txBody>
        </p:sp>
        <p:sp>
          <p:nvSpPr>
            <p:cNvPr id="2763" name="LOGO"/>
            <p:cNvSpPr/>
            <p:nvPr/>
          </p:nvSpPr>
          <p:spPr>
            <a:xfrm>
              <a:off x="877955" y="1131197"/>
              <a:ext cx="818288"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r>
                <a:t>LOGO</a:t>
              </a:r>
            </a:p>
          </p:txBody>
        </p:sp>
      </p:grpSp>
      <p:sp>
        <p:nvSpPr>
          <p:cNvPr id="2765" name="Retângulo 43"/>
          <p:cNvSpPr>
            <a:spLocks noGrp="1"/>
          </p:cNvSpPr>
          <p:nvPr>
            <p:ph type="sldNum" sz="quarter" idx="4294967295"/>
          </p:nvPr>
        </p:nvSpPr>
        <p:spPr>
          <a:xfrm>
            <a:off x="11846086" y="6517657"/>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2766" name="Shape 4117"/>
          <p:cNvSpPr/>
          <p:nvPr/>
        </p:nvSpPr>
        <p:spPr>
          <a:xfrm>
            <a:off x="362158" y="1349596"/>
            <a:ext cx="3496156" cy="500937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2627">
              <a:lnSpc>
                <a:spcPct val="110000"/>
              </a:lnSpc>
              <a:spcBef>
                <a:spcPts val="400"/>
              </a:spcBef>
              <a:defRPr sz="1100" b="1">
                <a:solidFill>
                  <a:srgbClr val="100C1F"/>
                </a:solidFill>
                <a:latin typeface="+mn-lt"/>
                <a:ea typeface="+mn-ea"/>
                <a:cs typeface="+mn-cs"/>
                <a:sym typeface="Ubuntu"/>
              </a:defRPr>
            </a:pPr>
            <a:r>
              <a:t>Reto expuesto</a:t>
            </a:r>
          </a:p>
          <a:p>
            <a:pPr defTabSz="452627">
              <a:spcBef>
                <a:spcPts val="900"/>
              </a:spcBef>
              <a:defRPr sz="1000">
                <a:solidFill>
                  <a:srgbClr val="100C1F"/>
                </a:solidFill>
                <a:latin typeface="Ubuntu Light"/>
                <a:ea typeface="Ubuntu Light"/>
                <a:cs typeface="Ubuntu Light"/>
                <a:sym typeface="Ubuntu Light"/>
              </a:defRPr>
            </a:pPr>
            <a: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2627">
              <a:spcBef>
                <a:spcPts val="9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2627">
              <a:spcBef>
                <a:spcPts val="900"/>
              </a:spcBef>
              <a:defRPr sz="1000" b="1">
                <a:solidFill>
                  <a:srgbClr val="100C1F"/>
                </a:solidFill>
                <a:latin typeface="+mn-lt"/>
                <a:ea typeface="+mn-ea"/>
                <a:cs typeface="+mn-cs"/>
                <a:sym typeface="Ubuntu"/>
              </a:defRPr>
            </a:pPr>
            <a:r>
              <a:t>Solución</a:t>
            </a:r>
          </a:p>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sp>
        <p:nvSpPr>
          <p:cNvPr id="2767" name="Shape 4117"/>
          <p:cNvSpPr/>
          <p:nvPr/>
        </p:nvSpPr>
        <p:spPr>
          <a:xfrm>
            <a:off x="4266293" y="1355148"/>
            <a:ext cx="3590064" cy="4905019"/>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lnSpcReduction="10000"/>
          </a:bodyPr>
          <a:lstStyle/>
          <a:p>
            <a:pPr defTabSz="457200">
              <a:spcBef>
                <a:spcPts val="1000"/>
              </a:spcBef>
              <a:defRPr sz="1000">
                <a:solidFill>
                  <a:srgbClr val="100C1F"/>
                </a:solidFill>
                <a:latin typeface="Ubuntu Light"/>
                <a:ea typeface="Ubuntu Light"/>
                <a:cs typeface="Ubuntu Light"/>
                <a:sym typeface="Ubuntu Light"/>
              </a:defRPr>
            </a:pPr>
            <a:r>
              <a:t>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a:p>
            <a:pPr defTabSz="457200">
              <a:spcBef>
                <a:spcPts val="1000"/>
              </a:spcBef>
              <a:defRPr sz="1000">
                <a:solidFill>
                  <a:srgbClr val="100C1F"/>
                </a:solidFill>
                <a:latin typeface="Ubuntu Light"/>
                <a:ea typeface="Ubuntu Light"/>
                <a:cs typeface="Ubuntu Light"/>
                <a:sym typeface="Ubuntu Light"/>
              </a:defRPr>
            </a:pPr>
            <a:r>
              <a:t>exercitationem ullam corporis suscipit laboriosam, nisi ut aliquid ex ea commodi consequatur? Quis autem vel eum iure reprehenderit qui Neque porro quisquam est, qui dolorem ipsum quia dolor sit amet, consectetur, adipisci velit, sed quia non numquam eius modi tempora ipsum quia dolor sit amet, consectetur, adipisci velit, sed quia non numquam eius modi tempora</a:t>
            </a:r>
          </a:p>
          <a:p>
            <a:pPr defTabSz="452627">
              <a:spcBef>
                <a:spcPts val="900"/>
              </a:spcBef>
              <a:defRPr sz="1000" b="1">
                <a:solidFill>
                  <a:srgbClr val="100C1F"/>
                </a:solidFill>
                <a:latin typeface="+mn-lt"/>
                <a:ea typeface="+mn-ea"/>
                <a:cs typeface="+mn-cs"/>
                <a:sym typeface="Ubuntu"/>
              </a:defRPr>
            </a:pPr>
            <a:r>
              <a:t>Beneficios</a:t>
            </a:r>
          </a:p>
          <a:p>
            <a:pPr defTabSz="457200">
              <a:spcBef>
                <a:spcPts val="1000"/>
              </a:spcBef>
              <a:defRPr sz="1000">
                <a:solidFill>
                  <a:srgbClr val="100C1F"/>
                </a:solidFill>
                <a:latin typeface="Ubuntu Light"/>
                <a:ea typeface="Ubuntu Light"/>
                <a:cs typeface="Ubuntu Light"/>
                <a:sym typeface="Ubuntu Light"/>
              </a:defRPr>
            </a:pPr>
            <a:r>
              <a:t>atione voluptatem sequi nesciunt. Neque porro quisquam est, qui dolorem ipsum quia dolor sit amet, consectetur, adipisci velit, sed quia non numquam eius modi tempora incidunt ut labore et dolore magnam aliquam quaerat voluptatem. Ut enim ad atio et dolore magnam aliquam quaerat voluptatem. Ut enim ad atio et dolore magnam al</a:t>
            </a:r>
          </a:p>
          <a:p>
            <a:pPr defTabSz="457200">
              <a:spcBef>
                <a:spcPts val="1000"/>
              </a:spcBef>
              <a:defRPr sz="1000">
                <a:solidFill>
                  <a:srgbClr val="100C1F"/>
                </a:solidFill>
                <a:latin typeface="Ubuntu Light"/>
                <a:ea typeface="Ubuntu Light"/>
                <a:cs typeface="Ubuntu Light"/>
                <a:sym typeface="Ubuntu Light"/>
              </a:defRPr>
            </a:pPr>
            <a:r>
              <a:t>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a:t>
            </a:r>
          </a:p>
        </p:txBody>
      </p:sp>
      <p:pic>
        <p:nvPicPr>
          <p:cNvPr id="2768" name="pasted-image.pdf" descr="pasted-image.pdf"/>
          <p:cNvPicPr>
            <a:picLocks noChangeAspect="1"/>
          </p:cNvPicPr>
          <p:nvPr/>
        </p:nvPicPr>
        <p:blipFill>
          <a:blip r:embed="rId2"/>
          <a:stretch>
            <a:fillRect/>
          </a:stretch>
        </p:blipFill>
        <p:spPr>
          <a:xfrm>
            <a:off x="8886118" y="3934516"/>
            <a:ext cx="2019751" cy="2197034"/>
          </a:xfrm>
          <a:prstGeom prst="rect">
            <a:avLst/>
          </a:prstGeom>
          <a:ln w="12700">
            <a:miter lim="400000"/>
          </a:ln>
        </p:spPr>
      </p:pic>
      <p:sp>
        <p:nvSpPr>
          <p:cNvPr id="2769" name="Titre 1"/>
          <p:cNvSpPr>
            <a:spLocks noGrp="1"/>
          </p:cNvSpPr>
          <p:nvPr>
            <p:ph type="title"/>
          </p:nvPr>
        </p:nvSpPr>
        <p:spPr>
          <a:xfrm>
            <a:off x="341312" y="39340"/>
            <a:ext cx="10947774" cy="716716"/>
          </a:xfrm>
          <a:prstGeom prst="rect">
            <a:avLst/>
          </a:prstGeom>
        </p:spPr>
        <p:txBody>
          <a:bodyPr/>
          <a:lstStyle/>
          <a:p>
            <a:r>
              <a:t>Casos de éxito</a:t>
            </a:r>
          </a:p>
        </p:txBody>
      </p:sp>
      <p:sp>
        <p:nvSpPr>
          <p:cNvPr id="2770"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Nombre del cliente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E3E5E8"/>
        </a:solidFill>
        <a:effectLst/>
      </p:bgPr>
    </p:bg>
    <p:spTree>
      <p:nvGrpSpPr>
        <p:cNvPr id="1" name=""/>
        <p:cNvGrpSpPr/>
        <p:nvPr/>
      </p:nvGrpSpPr>
      <p:grpSpPr>
        <a:xfrm>
          <a:off x="0" y="0"/>
          <a:ext cx="0" cy="0"/>
          <a:chOff x="0" y="0"/>
          <a:chExt cx="0" cy="0"/>
        </a:xfrm>
      </p:grpSpPr>
      <p:sp>
        <p:nvSpPr>
          <p:cNvPr id="2772" name="Retângulo 43"/>
          <p:cNvSpPr>
            <a:spLocks noGrp="1"/>
          </p:cNvSpPr>
          <p:nvPr>
            <p:ph type="sldNum" sz="quarter" idx="4294967295"/>
          </p:nvPr>
        </p:nvSpPr>
        <p:spPr>
          <a:xfrm>
            <a:off x="11846390" y="6564099"/>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
        <p:nvSpPr>
          <p:cNvPr id="2773" name="Titre 1"/>
          <p:cNvSpPr>
            <a:spLocks noGrp="1"/>
          </p:cNvSpPr>
          <p:nvPr>
            <p:ph type="title"/>
          </p:nvPr>
        </p:nvSpPr>
        <p:spPr>
          <a:xfrm>
            <a:off x="341312" y="39340"/>
            <a:ext cx="10947774" cy="716716"/>
          </a:xfrm>
          <a:prstGeom prst="rect">
            <a:avLst/>
          </a:prstGeom>
        </p:spPr>
        <p:txBody>
          <a:bodyPr/>
          <a:lstStyle/>
          <a:p>
            <a:r>
              <a:t>SECTORES</a:t>
            </a:r>
          </a:p>
        </p:txBody>
      </p:sp>
      <p:sp>
        <p:nvSpPr>
          <p:cNvPr id="2774" name="Subtítulo del apartado"/>
          <p:cNvSpPr/>
          <p:nvPr/>
        </p:nvSpPr>
        <p:spPr>
          <a:xfrm>
            <a:off x="338775" y="755336"/>
            <a:ext cx="3263522" cy="3891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600"/>
              </a:spcBef>
              <a:defRPr sz="2000">
                <a:solidFill>
                  <a:schemeClr val="accent2"/>
                </a:solidFill>
                <a:latin typeface="+mn-lt"/>
                <a:ea typeface="+mn-ea"/>
                <a:cs typeface="+mn-cs"/>
                <a:sym typeface="Ubuntu"/>
              </a:defRPr>
            </a:lvl1pPr>
          </a:lstStyle>
          <a:p>
            <a:r>
              <a:t>Subtítulo del apartado</a:t>
            </a:r>
          </a:p>
        </p:txBody>
      </p:sp>
      <p:sp>
        <p:nvSpPr>
          <p:cNvPr id="2775"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pic>
        <p:nvPicPr>
          <p:cNvPr id="2776" name="pasted-image.pdf" descr="pasted-image.pdf"/>
          <p:cNvPicPr>
            <a:picLocks noChangeAspect="1"/>
          </p:cNvPicPr>
          <p:nvPr/>
        </p:nvPicPr>
        <p:blipFill>
          <a:blip r:embed="rId2"/>
          <a:stretch>
            <a:fillRect/>
          </a:stretch>
        </p:blipFill>
        <p:spPr>
          <a:xfrm>
            <a:off x="1035277" y="1516436"/>
            <a:ext cx="1294589" cy="2088216"/>
          </a:xfrm>
          <a:prstGeom prst="rect">
            <a:avLst/>
          </a:prstGeom>
          <a:ln w="12700">
            <a:miter lim="400000"/>
          </a:ln>
        </p:spPr>
      </p:pic>
      <p:pic>
        <p:nvPicPr>
          <p:cNvPr id="2777" name="pasted-image.pdf" descr="pasted-image.pdf"/>
          <p:cNvPicPr>
            <a:picLocks noChangeAspect="1"/>
          </p:cNvPicPr>
          <p:nvPr/>
        </p:nvPicPr>
        <p:blipFill>
          <a:blip r:embed="rId3"/>
          <a:stretch>
            <a:fillRect/>
          </a:stretch>
        </p:blipFill>
        <p:spPr>
          <a:xfrm>
            <a:off x="2845977" y="1624552"/>
            <a:ext cx="1586885" cy="1980098"/>
          </a:xfrm>
          <a:prstGeom prst="rect">
            <a:avLst/>
          </a:prstGeom>
          <a:ln w="12700">
            <a:miter lim="400000"/>
          </a:ln>
        </p:spPr>
      </p:pic>
      <p:pic>
        <p:nvPicPr>
          <p:cNvPr id="2778" name="pasted-image.pdf" descr="pasted-image.pdf"/>
          <p:cNvPicPr>
            <a:picLocks noChangeAspect="1"/>
          </p:cNvPicPr>
          <p:nvPr/>
        </p:nvPicPr>
        <p:blipFill>
          <a:blip r:embed="rId4"/>
          <a:stretch>
            <a:fillRect/>
          </a:stretch>
        </p:blipFill>
        <p:spPr>
          <a:xfrm>
            <a:off x="5301236" y="2017529"/>
            <a:ext cx="1645150" cy="1566558"/>
          </a:xfrm>
          <a:prstGeom prst="rect">
            <a:avLst/>
          </a:prstGeom>
          <a:ln w="12700">
            <a:miter lim="400000"/>
          </a:ln>
        </p:spPr>
      </p:pic>
      <p:pic>
        <p:nvPicPr>
          <p:cNvPr id="2779" name="pasted-image.pdf" descr="pasted-image.pdf"/>
          <p:cNvPicPr>
            <a:picLocks noChangeAspect="1"/>
          </p:cNvPicPr>
          <p:nvPr/>
        </p:nvPicPr>
        <p:blipFill>
          <a:blip r:embed="rId5"/>
          <a:stretch>
            <a:fillRect/>
          </a:stretch>
        </p:blipFill>
        <p:spPr>
          <a:xfrm>
            <a:off x="1104304" y="4365033"/>
            <a:ext cx="1462999" cy="1591416"/>
          </a:xfrm>
          <a:prstGeom prst="rect">
            <a:avLst/>
          </a:prstGeom>
          <a:ln w="12700">
            <a:miter lim="400000"/>
          </a:ln>
        </p:spPr>
      </p:pic>
      <p:pic>
        <p:nvPicPr>
          <p:cNvPr id="2780" name="pasted-image.pdf" descr="pasted-image.pdf"/>
          <p:cNvPicPr>
            <a:picLocks noChangeAspect="1"/>
          </p:cNvPicPr>
          <p:nvPr/>
        </p:nvPicPr>
        <p:blipFill>
          <a:blip r:embed="rId6"/>
          <a:stretch>
            <a:fillRect/>
          </a:stretch>
        </p:blipFill>
        <p:spPr>
          <a:xfrm>
            <a:off x="3050655" y="4307175"/>
            <a:ext cx="1463001" cy="1707130"/>
          </a:xfrm>
          <a:prstGeom prst="rect">
            <a:avLst/>
          </a:prstGeom>
          <a:ln w="12700">
            <a:miter lim="400000"/>
          </a:ln>
        </p:spPr>
      </p:pic>
      <p:pic>
        <p:nvPicPr>
          <p:cNvPr id="2781" name="pasted-image.pdf" descr="pasted-image.pdf"/>
          <p:cNvPicPr>
            <a:picLocks noChangeAspect="1"/>
          </p:cNvPicPr>
          <p:nvPr/>
        </p:nvPicPr>
        <p:blipFill>
          <a:blip r:embed="rId7"/>
          <a:stretch>
            <a:fillRect/>
          </a:stretch>
        </p:blipFill>
        <p:spPr>
          <a:xfrm>
            <a:off x="5016332" y="4263232"/>
            <a:ext cx="1844643" cy="1795018"/>
          </a:xfrm>
          <a:prstGeom prst="rect">
            <a:avLst/>
          </a:prstGeom>
          <a:ln w="12700">
            <a:miter lim="400000"/>
          </a:ln>
        </p:spPr>
      </p:pic>
      <p:sp>
        <p:nvSpPr>
          <p:cNvPr id="2782" name="Telco"/>
          <p:cNvSpPr/>
          <p:nvPr/>
        </p:nvSpPr>
        <p:spPr>
          <a:xfrm>
            <a:off x="951070" y="3660809"/>
            <a:ext cx="1463002" cy="386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ctr" defTabSz="825500">
              <a:defRPr sz="1900" b="1">
                <a:latin typeface="+mn-lt"/>
                <a:ea typeface="+mn-ea"/>
                <a:cs typeface="+mn-cs"/>
                <a:sym typeface="Ubuntu"/>
              </a:defRPr>
            </a:lvl1pPr>
          </a:lstStyle>
          <a:p>
            <a:r>
              <a:t>Telco</a:t>
            </a:r>
          </a:p>
        </p:txBody>
      </p:sp>
      <p:sp>
        <p:nvSpPr>
          <p:cNvPr id="2783" name="Telco"/>
          <p:cNvSpPr/>
          <p:nvPr/>
        </p:nvSpPr>
        <p:spPr>
          <a:xfrm>
            <a:off x="951070" y="6066800"/>
            <a:ext cx="1463002" cy="386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ctr" defTabSz="825500">
              <a:defRPr sz="1900" b="1">
                <a:latin typeface="+mn-lt"/>
                <a:ea typeface="+mn-ea"/>
                <a:cs typeface="+mn-cs"/>
                <a:sym typeface="Ubuntu"/>
              </a:defRPr>
            </a:lvl1pPr>
          </a:lstStyle>
          <a:p>
            <a:r>
              <a:t>Banca</a:t>
            </a:r>
          </a:p>
        </p:txBody>
      </p:sp>
      <p:sp>
        <p:nvSpPr>
          <p:cNvPr id="2784" name="Telco"/>
          <p:cNvSpPr/>
          <p:nvPr/>
        </p:nvSpPr>
        <p:spPr>
          <a:xfrm>
            <a:off x="3050655" y="3660809"/>
            <a:ext cx="1463001" cy="386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ctr" defTabSz="825500">
              <a:defRPr sz="1900" b="1">
                <a:latin typeface="+mn-lt"/>
                <a:ea typeface="+mn-ea"/>
                <a:cs typeface="+mn-cs"/>
                <a:sym typeface="Ubuntu"/>
              </a:defRPr>
            </a:lvl1pPr>
          </a:lstStyle>
          <a:p>
            <a:r>
              <a:t>Energía</a:t>
            </a:r>
          </a:p>
        </p:txBody>
      </p:sp>
      <p:sp>
        <p:nvSpPr>
          <p:cNvPr id="2785" name="Telco"/>
          <p:cNvSpPr/>
          <p:nvPr/>
        </p:nvSpPr>
        <p:spPr>
          <a:xfrm>
            <a:off x="2655348" y="6066800"/>
            <a:ext cx="2253610" cy="386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ctr" defTabSz="825500">
              <a:defRPr sz="1900" b="1">
                <a:latin typeface="+mn-lt"/>
                <a:ea typeface="+mn-ea"/>
                <a:cs typeface="+mn-cs"/>
                <a:sym typeface="Ubuntu"/>
              </a:defRPr>
            </a:lvl1pPr>
          </a:lstStyle>
          <a:p>
            <a:r>
              <a:t>Salud/química</a:t>
            </a:r>
          </a:p>
        </p:txBody>
      </p:sp>
      <p:sp>
        <p:nvSpPr>
          <p:cNvPr id="2786" name="Telco"/>
          <p:cNvSpPr/>
          <p:nvPr/>
        </p:nvSpPr>
        <p:spPr>
          <a:xfrm>
            <a:off x="5207153" y="3660809"/>
            <a:ext cx="1463001" cy="386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ctr" defTabSz="825500">
              <a:defRPr sz="1900" b="1">
                <a:latin typeface="+mn-lt"/>
                <a:ea typeface="+mn-ea"/>
                <a:cs typeface="+mn-cs"/>
                <a:sym typeface="Ubuntu"/>
              </a:defRPr>
            </a:lvl1pPr>
          </a:lstStyle>
          <a:p>
            <a:r>
              <a:t>Retail</a:t>
            </a:r>
          </a:p>
        </p:txBody>
      </p:sp>
      <p:sp>
        <p:nvSpPr>
          <p:cNvPr id="2787" name="Telco"/>
          <p:cNvSpPr/>
          <p:nvPr/>
        </p:nvSpPr>
        <p:spPr>
          <a:xfrm>
            <a:off x="4997005" y="6066800"/>
            <a:ext cx="2253610" cy="3869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ctr" defTabSz="825500">
              <a:defRPr sz="1900" b="1">
                <a:latin typeface="+mn-lt"/>
                <a:ea typeface="+mn-ea"/>
                <a:cs typeface="+mn-cs"/>
                <a:sym typeface="Ubuntu"/>
              </a:defRPr>
            </a:lvl1pPr>
          </a:lstStyle>
          <a:p>
            <a:r>
              <a:t>Infra</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pic>
        <p:nvPicPr>
          <p:cNvPr id="2790" name="Picture 6" descr="Picture 6"/>
          <p:cNvPicPr>
            <a:picLocks noChangeAspect="1"/>
          </p:cNvPicPr>
          <p:nvPr/>
        </p:nvPicPr>
        <p:blipFill>
          <a:blip r:embed="rId2"/>
          <a:srcRect t="17" b="17"/>
          <a:stretch>
            <a:fillRect/>
          </a:stretch>
        </p:blipFill>
        <p:spPr>
          <a:xfrm>
            <a:off x="0" y="944"/>
            <a:ext cx="12192000" cy="6860032"/>
          </a:xfrm>
          <a:prstGeom prst="rect">
            <a:avLst/>
          </a:prstGeom>
          <a:ln w="12700">
            <a:miter lim="400000"/>
          </a:ln>
        </p:spPr>
      </p:pic>
      <p:sp>
        <p:nvSpPr>
          <p:cNvPr id="2791"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a:p>
        </p:txBody>
      </p:sp>
      <p:sp>
        <p:nvSpPr>
          <p:cNvPr id="2792" name="Title 3"/>
          <p:cNvSpPr>
            <a:spLocks noGrp="1"/>
          </p:cNvSpPr>
          <p:nvPr>
            <p:ph type="title"/>
          </p:nvPr>
        </p:nvSpPr>
        <p:spPr>
          <a:xfrm>
            <a:off x="7505492" y="3690037"/>
            <a:ext cx="2937347" cy="1176138"/>
          </a:xfrm>
          <a:prstGeom prst="rect">
            <a:avLst/>
          </a:prstGeom>
        </p:spPr>
        <p:txBody>
          <a:bodyPr/>
          <a:lstStyle/>
          <a:p>
            <a:r>
              <a:t>Diagramas y gráficos</a:t>
            </a:r>
          </a:p>
        </p:txBody>
      </p:sp>
      <p:sp>
        <p:nvSpPr>
          <p:cNvPr id="2793" name="Your tomorrows competitor is probably not the one in front of you…"/>
          <p:cNvSpPr/>
          <p:nvPr/>
        </p:nvSpPr>
        <p:spPr>
          <a:xfrm>
            <a:off x="7709965" y="4991603"/>
            <a:ext cx="2555277" cy="709873"/>
          </a:xfrm>
          <a:prstGeom prst="rect">
            <a:avLst/>
          </a:prstGeom>
          <a:ln w="12700">
            <a:miter lim="400000"/>
          </a:ln>
          <a:extLst>
            <a:ext uri="{C572A759-6A51-4108-AA02-DFA0A04FC94B}">
              <ma14:wrappingTextBoxFlag xmlns="" xmlns:ma14="http://schemas.microsoft.com/office/mac/drawingml/2011/main" val="1"/>
            </a:ext>
          </a:extLst>
        </p:spPr>
        <p:txBody>
          <a:bodyPr lIns="91436" tIns="91436" rIns="91436" bIns="91436">
            <a:spAutoFit/>
          </a:bodyPr>
          <a:lstStyle>
            <a:lvl1pPr algn="ctr" defTabSz="1828800">
              <a:spcBef>
                <a:spcPts val="2200"/>
              </a:spcBef>
              <a:defRPr>
                <a:solidFill>
                  <a:srgbClr val="FFFFFF"/>
                </a:solidFill>
                <a:latin typeface="Ubuntu Light"/>
                <a:ea typeface="Ubuntu Light"/>
                <a:cs typeface="Ubuntu Light"/>
                <a:sym typeface="Ubuntu Light"/>
              </a:defRPr>
            </a:lvl1pPr>
          </a:lstStyle>
          <a:p>
            <a:r>
              <a:t>Todo lo necesario para generar gráficos</a:t>
            </a:r>
          </a:p>
        </p:txBody>
      </p:sp>
      <p:sp>
        <p:nvSpPr>
          <p:cNvPr id="2794" name="Línea"/>
          <p:cNvSpPr/>
          <p:nvPr/>
        </p:nvSpPr>
        <p:spPr>
          <a:xfrm>
            <a:off x="7972828" y="4700065"/>
            <a:ext cx="2029551" cy="3"/>
          </a:xfrm>
          <a:prstGeom prst="line">
            <a:avLst/>
          </a:prstGeom>
          <a:ln w="50800">
            <a:solidFill>
              <a:srgbClr val="FFFFFF"/>
            </a:solidFill>
          </a:ln>
        </p:spPr>
        <p:txBody>
          <a:bodyPr lIns="45718" tIns="45718" rIns="45718" bIns="45718"/>
          <a:lstStyle/>
          <a:p>
            <a:endParaRPr/>
          </a:p>
        </p:txBody>
      </p:sp>
      <p:sp>
        <p:nvSpPr>
          <p:cNvPr id="2795"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2796"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2797"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2798" name="Changing ecosystem"/>
          <p:cNvSpPr/>
          <p:nvPr/>
        </p:nvSpPr>
        <p:spPr>
          <a:xfrm>
            <a:off x="8811189" y="2670224"/>
            <a:ext cx="325397" cy="5499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4</a:t>
            </a:r>
          </a:p>
        </p:txBody>
      </p:sp>
      <p:sp>
        <p:nvSpPr>
          <p:cNvPr id="2799"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2800"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2801" name="pasted-image.pdf" descr="pasted-image.pdf"/>
          <p:cNvPicPr>
            <a:picLocks noChangeAspect="1"/>
          </p:cNvPicPr>
          <p:nvPr/>
        </p:nvPicPr>
        <p:blipFill>
          <a:blip r:embed="rId3"/>
          <a:stretch>
            <a:fillRect/>
          </a:stretch>
        </p:blipFill>
        <p:spPr>
          <a:xfrm>
            <a:off x="8480214" y="1387481"/>
            <a:ext cx="1014777" cy="761429"/>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3" name="Picture Placeholder 12" descr="Picture Placeholder 12"/>
          <p:cNvPicPr>
            <a:picLocks noGrp="1" noChangeAspect="1"/>
          </p:cNvPicPr>
          <p:nvPr>
            <p:ph type="pic" idx="13"/>
          </p:nvPr>
        </p:nvPicPr>
        <p:blipFill>
          <a:blip r:embed="rId2"/>
          <a:stretch>
            <a:fillRect/>
          </a:stretch>
        </p:blipFill>
        <p:spPr>
          <a:prstGeom prst="rect">
            <a:avLst/>
          </a:prstGeom>
        </p:spPr>
      </p:pic>
      <p:sp>
        <p:nvSpPr>
          <p:cNvPr id="2804"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grpSp>
        <p:nvGrpSpPr>
          <p:cNvPr id="2807" name="Espace réservé pour une image  5"/>
          <p:cNvGrpSpPr/>
          <p:nvPr/>
        </p:nvGrpSpPr>
        <p:grpSpPr>
          <a:xfrm>
            <a:off x="5127995" y="0"/>
            <a:ext cx="7064018" cy="6858000"/>
            <a:chOff x="-1" y="0"/>
            <a:chExt cx="7064016" cy="6858000"/>
          </a:xfrm>
        </p:grpSpPr>
        <p:sp>
          <p:nvSpPr>
            <p:cNvPr id="2805" name="Rectángulo"/>
            <p:cNvSpPr/>
            <p:nvPr/>
          </p:nvSpPr>
          <p:spPr>
            <a:xfrm>
              <a:off x="-2" y="0"/>
              <a:ext cx="7064013"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2806" name="pasted-image.tiff" descr="pasted-image.tiff"/>
            <p:cNvPicPr>
              <a:picLocks noChangeAspect="1"/>
            </p:cNvPicPr>
            <p:nvPr/>
          </p:nvPicPr>
          <p:blipFill>
            <a:blip r:embed="rId3"/>
            <a:srcRect l="21011" r="21011"/>
            <a:stretch>
              <a:fillRect/>
            </a:stretch>
          </p:blipFill>
          <p:spPr>
            <a:xfrm>
              <a:off x="-2" y="0"/>
              <a:ext cx="7064017" cy="6858000"/>
            </a:xfrm>
            <a:prstGeom prst="rect">
              <a:avLst/>
            </a:prstGeom>
            <a:ln w="12700" cap="flat">
              <a:noFill/>
              <a:miter lim="400000"/>
            </a:ln>
            <a:effectLst/>
          </p:spPr>
        </p:pic>
      </p:grpSp>
      <p:sp>
        <p:nvSpPr>
          <p:cNvPr id="2808"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2809"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FFFFFF"/>
                </a:solidFill>
                <a:latin typeface="+mn-lt"/>
                <a:ea typeface="+mn-ea"/>
                <a:cs typeface="+mn-cs"/>
                <a:sym typeface="Ubuntu"/>
              </a:defRPr>
            </a:lvl1pPr>
          </a:lstStyle>
          <a:p>
            <a:r>
              <a:t>2 </a:t>
            </a:r>
          </a:p>
        </p:txBody>
      </p:sp>
      <p:sp>
        <p:nvSpPr>
          <p:cNvPr id="2810" name="Espace réservé du texte 15"/>
          <p:cNvSpPr>
            <a:spLocks noGrp="1"/>
          </p:cNvSpPr>
          <p:nvPr>
            <p:ph type="body" sz="half" idx="1"/>
          </p:nvPr>
        </p:nvSpPr>
        <p:spPr>
          <a:xfrm>
            <a:off x="360000" y="969658"/>
            <a:ext cx="4320000" cy="4679441"/>
          </a:xfrm>
          <a:prstGeom prst="rect">
            <a:avLst/>
          </a:prstGeom>
        </p:spPr>
        <p:txBody>
          <a:bodyPr/>
          <a:lstStyle/>
          <a:p>
            <a:pPr defTabSz="694944">
              <a:spcBef>
                <a:spcPts val="2200"/>
              </a:spcBef>
              <a:defRPr sz="2400" cap="all">
                <a:solidFill>
                  <a:schemeClr val="accent2"/>
                </a:solidFill>
                <a:latin typeface="Ubuntu Medium"/>
                <a:ea typeface="Ubuntu Medium"/>
                <a:cs typeface="Ubuntu Medium"/>
                <a:sym typeface="Ubuntu Medium"/>
              </a:defRPr>
            </a:pPr>
            <a:r>
              <a:t>Un buen comienzo para diagramar es plantearse a qué pregunta queremos responder.</a:t>
            </a:r>
          </a:p>
          <a:p>
            <a:pPr defTabSz="694944">
              <a:spcBef>
                <a:spcPts val="2200"/>
              </a:spcBef>
              <a:defRPr sz="1900"/>
            </a:pPr>
            <a:r>
              <a:t>Los diagramas hacen que los datos sean reveladores, haciendo qué el espectador sea capaz de dimensionar más claramente lo que le queremos comunicar.</a:t>
            </a:r>
          </a:p>
          <a:p>
            <a:pPr defTabSz="694944">
              <a:spcBef>
                <a:spcPts val="2200"/>
              </a:spcBef>
              <a:defRPr sz="1900"/>
            </a:pPr>
            <a:r>
              <a:t>Dependiendo del objetivo deseado, el tipo de datos, los medios y la información, la manera de representar los los mismos varía considerablemente. </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812"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sp>
        <p:nvSpPr>
          <p:cNvPr id="2813"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814"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815"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6 PREGUNTAS para diagramar</a:t>
            </a:r>
          </a:p>
        </p:txBody>
      </p:sp>
      <p:grpSp>
        <p:nvGrpSpPr>
          <p:cNvPr id="2824" name="Grupo"/>
          <p:cNvGrpSpPr/>
          <p:nvPr/>
        </p:nvGrpSpPr>
        <p:grpSpPr>
          <a:xfrm>
            <a:off x="502727" y="1074737"/>
            <a:ext cx="2859680" cy="136688"/>
            <a:chOff x="0" y="0"/>
            <a:chExt cx="2859679" cy="136686"/>
          </a:xfrm>
        </p:grpSpPr>
        <p:sp>
          <p:nvSpPr>
            <p:cNvPr id="2816"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17"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18"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19"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20"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21"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22"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23"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825" name="Qué/Quién…"/>
          <p:cNvSpPr/>
          <p:nvPr/>
        </p:nvSpPr>
        <p:spPr>
          <a:xfrm>
            <a:off x="2113701" y="2519341"/>
            <a:ext cx="1946289" cy="95888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t>Qué/Quién</a:t>
            </a:r>
          </a:p>
          <a:p>
            <a:pPr defTabSz="457200">
              <a:lnSpc>
                <a:spcPct val="110000"/>
              </a:lnSpc>
              <a:spcBef>
                <a:spcPts val="700"/>
              </a:spcBef>
              <a:defRPr sz="1000">
                <a:solidFill>
                  <a:srgbClr val="100C1F"/>
                </a:solidFill>
                <a:latin typeface="Ubuntu Light"/>
                <a:ea typeface="Ubuntu Light"/>
                <a:cs typeface="Ubuntu Light"/>
                <a:sym typeface="Ubuntu Light"/>
              </a:defRPr>
            </a:pPr>
            <a:r>
              <a:t>Esta pregunta implica la representación de un concepto concreto. Dicho de otra manera, un icono.</a:t>
            </a:r>
          </a:p>
        </p:txBody>
      </p:sp>
      <p:sp>
        <p:nvSpPr>
          <p:cNvPr id="2826" name="Cuánto…"/>
          <p:cNvSpPr/>
          <p:nvPr/>
        </p:nvSpPr>
        <p:spPr>
          <a:xfrm>
            <a:off x="5861766" y="2513177"/>
            <a:ext cx="2012419" cy="111219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t>Cuánto</a:t>
            </a:r>
          </a:p>
          <a:p>
            <a:pPr defTabSz="457200">
              <a:lnSpc>
                <a:spcPct val="110000"/>
              </a:lnSpc>
              <a:spcBef>
                <a:spcPts val="700"/>
              </a:spcBef>
              <a:defRPr sz="1000">
                <a:solidFill>
                  <a:srgbClr val="100C1F"/>
                </a:solidFill>
                <a:latin typeface="Ubuntu Light"/>
                <a:ea typeface="Ubuntu Light"/>
                <a:cs typeface="Ubuntu Light"/>
                <a:sym typeface="Ubuntu Light"/>
              </a:defRPr>
            </a:pPr>
            <a:r>
              <a:t>Esta pregunta implica la representación de una cantidad, normalmente en comparación con otras cantidades. Hace referencia a un diagrama de cantidad.</a:t>
            </a:r>
          </a:p>
        </p:txBody>
      </p:sp>
      <p:sp>
        <p:nvSpPr>
          <p:cNvPr id="2827" name="Dónde…"/>
          <p:cNvSpPr/>
          <p:nvPr/>
        </p:nvSpPr>
        <p:spPr>
          <a:xfrm>
            <a:off x="9304774" y="2487777"/>
            <a:ext cx="2012419" cy="80556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t>Dónde</a:t>
            </a:r>
          </a:p>
          <a:p>
            <a:pPr defTabSz="457200">
              <a:lnSpc>
                <a:spcPct val="110000"/>
              </a:lnSpc>
              <a:spcBef>
                <a:spcPts val="700"/>
              </a:spcBef>
              <a:defRPr sz="1000">
                <a:solidFill>
                  <a:srgbClr val="100C1F"/>
                </a:solidFill>
                <a:latin typeface="Ubuntu Light"/>
                <a:ea typeface="Ubuntu Light"/>
                <a:cs typeface="Ubuntu Light"/>
                <a:sym typeface="Ubuntu Light"/>
              </a:defRPr>
            </a:pPr>
            <a:r>
              <a:t>Esta pregunta hace referencia a la ubicación de algo en un entorno. Hace referencia a un mapa.</a:t>
            </a:r>
          </a:p>
        </p:txBody>
      </p:sp>
      <p:sp>
        <p:nvSpPr>
          <p:cNvPr id="2828" name="Cuándo…"/>
          <p:cNvSpPr/>
          <p:nvPr/>
        </p:nvSpPr>
        <p:spPr>
          <a:xfrm>
            <a:off x="2095481" y="4583495"/>
            <a:ext cx="1946289" cy="95888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t>Cuándo</a:t>
            </a:r>
          </a:p>
          <a:p>
            <a:pPr defTabSz="457200">
              <a:lnSpc>
                <a:spcPct val="110000"/>
              </a:lnSpc>
              <a:spcBef>
                <a:spcPts val="700"/>
              </a:spcBef>
              <a:defRPr sz="1000">
                <a:solidFill>
                  <a:srgbClr val="100C1F"/>
                </a:solidFill>
                <a:latin typeface="Ubuntu Light"/>
                <a:ea typeface="Ubuntu Light"/>
                <a:cs typeface="Ubuntu Light"/>
                <a:sym typeface="Ubuntu Light"/>
              </a:defRPr>
            </a:pPr>
            <a:r>
              <a:t>Esta pregunta implica el paso del tiempo y suele tener una lectura lineal. Hace referencia a un cronograma</a:t>
            </a:r>
          </a:p>
        </p:txBody>
      </p:sp>
      <p:sp>
        <p:nvSpPr>
          <p:cNvPr id="2829" name="Cómo…"/>
          <p:cNvSpPr/>
          <p:nvPr/>
        </p:nvSpPr>
        <p:spPr>
          <a:xfrm>
            <a:off x="5868117" y="4653345"/>
            <a:ext cx="1946289" cy="95888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t>Cómo</a:t>
            </a:r>
          </a:p>
          <a:p>
            <a:pPr defTabSz="457200">
              <a:lnSpc>
                <a:spcPct val="110000"/>
              </a:lnSpc>
              <a:spcBef>
                <a:spcPts val="700"/>
              </a:spcBef>
              <a:defRPr sz="1000">
                <a:solidFill>
                  <a:srgbClr val="100C1F"/>
                </a:solidFill>
                <a:latin typeface="Ubuntu Light"/>
                <a:ea typeface="Ubuntu Light"/>
                <a:cs typeface="Ubuntu Light"/>
                <a:sym typeface="Ubuntu Light"/>
              </a:defRPr>
            </a:pPr>
            <a:r>
              <a:t>Esta pregunta implica la representación de la conexión de una serie de agentes. Hace referencia a un diagrama de flujo.</a:t>
            </a:r>
          </a:p>
        </p:txBody>
      </p:sp>
      <p:sp>
        <p:nvSpPr>
          <p:cNvPr id="2830" name="Por qué…"/>
          <p:cNvSpPr/>
          <p:nvPr/>
        </p:nvSpPr>
        <p:spPr>
          <a:xfrm>
            <a:off x="9345417" y="4623163"/>
            <a:ext cx="2012418" cy="111219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57200">
              <a:lnSpc>
                <a:spcPct val="110000"/>
              </a:lnSpc>
              <a:spcBef>
                <a:spcPts val="1100"/>
              </a:spcBef>
              <a:defRPr sz="1200" b="1" cap="all">
                <a:solidFill>
                  <a:srgbClr val="100C1F"/>
                </a:solidFill>
                <a:latin typeface="+mn-lt"/>
                <a:ea typeface="+mn-ea"/>
                <a:cs typeface="+mn-cs"/>
                <a:sym typeface="Ubuntu"/>
              </a:defRPr>
            </a:pPr>
            <a:r>
              <a:t>Por qué</a:t>
            </a:r>
          </a:p>
          <a:p>
            <a:pPr defTabSz="457200">
              <a:lnSpc>
                <a:spcPct val="110000"/>
              </a:lnSpc>
              <a:spcBef>
                <a:spcPts val="700"/>
              </a:spcBef>
              <a:defRPr sz="1000">
                <a:solidFill>
                  <a:srgbClr val="100C1F"/>
                </a:solidFill>
                <a:latin typeface="Ubuntu Light"/>
                <a:ea typeface="Ubuntu Light"/>
                <a:cs typeface="Ubuntu Light"/>
                <a:sym typeface="Ubuntu Light"/>
              </a:defRPr>
            </a:pPr>
            <a:r>
              <a:t>Esta pregunta hace referencia a lo que se asume tras poner otras serie de preguntas en común. Tiende a representarse con diagramas de variables múltiples.</a:t>
            </a:r>
          </a:p>
        </p:txBody>
      </p:sp>
      <p:grpSp>
        <p:nvGrpSpPr>
          <p:cNvPr id="2834" name="Grupo"/>
          <p:cNvGrpSpPr/>
          <p:nvPr/>
        </p:nvGrpSpPr>
        <p:grpSpPr>
          <a:xfrm>
            <a:off x="834169" y="2386934"/>
            <a:ext cx="1018116" cy="976860"/>
            <a:chOff x="3" y="6"/>
            <a:chExt cx="1018115" cy="976858"/>
          </a:xfrm>
        </p:grpSpPr>
        <p:sp>
          <p:nvSpPr>
            <p:cNvPr id="2831" name="Freeform 31"/>
            <p:cNvSpPr/>
            <p:nvPr/>
          </p:nvSpPr>
          <p:spPr>
            <a:xfrm>
              <a:off x="3" y="5"/>
              <a:ext cx="981537"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32" name="pasted-image.pdf" descr="pasted-image.pdf"/>
            <p:cNvPicPr>
              <a:picLocks noChangeAspect="1"/>
            </p:cNvPicPr>
            <p:nvPr/>
          </p:nvPicPr>
          <p:blipFill>
            <a:blip r:embed="rId2"/>
            <a:stretch>
              <a:fillRect/>
            </a:stretch>
          </p:blipFill>
          <p:spPr>
            <a:xfrm>
              <a:off x="235248" y="214219"/>
              <a:ext cx="511055" cy="502670"/>
            </a:xfrm>
            <a:prstGeom prst="rect">
              <a:avLst/>
            </a:prstGeom>
            <a:ln w="12700" cap="flat">
              <a:noFill/>
              <a:miter lim="400000"/>
            </a:ln>
            <a:effectLst/>
          </p:spPr>
        </p:pic>
        <p:sp>
          <p:nvSpPr>
            <p:cNvPr id="2833" name="Freeform 31"/>
            <p:cNvSpPr/>
            <p:nvPr/>
          </p:nvSpPr>
          <p:spPr>
            <a:xfrm>
              <a:off x="36581" y="45730"/>
              <a:ext cx="981538"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38" name="Grupo"/>
          <p:cNvGrpSpPr/>
          <p:nvPr/>
        </p:nvGrpSpPr>
        <p:grpSpPr>
          <a:xfrm>
            <a:off x="4578771" y="2386934"/>
            <a:ext cx="1018116" cy="976860"/>
            <a:chOff x="3" y="6"/>
            <a:chExt cx="1018115" cy="976858"/>
          </a:xfrm>
        </p:grpSpPr>
        <p:sp>
          <p:nvSpPr>
            <p:cNvPr id="2835" name="Freeform 31"/>
            <p:cNvSpPr/>
            <p:nvPr/>
          </p:nvSpPr>
          <p:spPr>
            <a:xfrm>
              <a:off x="3" y="5"/>
              <a:ext cx="981537"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36" name="pasted-image.pdf" descr="pasted-image.pdf"/>
            <p:cNvPicPr>
              <a:picLocks noChangeAspect="1"/>
            </p:cNvPicPr>
            <p:nvPr/>
          </p:nvPicPr>
          <p:blipFill>
            <a:blip r:embed="rId3"/>
            <a:stretch>
              <a:fillRect/>
            </a:stretch>
          </p:blipFill>
          <p:spPr>
            <a:xfrm>
              <a:off x="182473" y="305971"/>
              <a:ext cx="611252" cy="319166"/>
            </a:xfrm>
            <a:prstGeom prst="rect">
              <a:avLst/>
            </a:prstGeom>
            <a:ln w="12700" cap="flat">
              <a:noFill/>
              <a:miter lim="400000"/>
            </a:ln>
            <a:effectLst/>
          </p:spPr>
        </p:pic>
        <p:sp>
          <p:nvSpPr>
            <p:cNvPr id="2837" name="Freeform 31"/>
            <p:cNvSpPr/>
            <p:nvPr/>
          </p:nvSpPr>
          <p:spPr>
            <a:xfrm>
              <a:off x="36581" y="45730"/>
              <a:ext cx="981538"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42" name="Grupo"/>
          <p:cNvGrpSpPr/>
          <p:nvPr/>
        </p:nvGrpSpPr>
        <p:grpSpPr>
          <a:xfrm>
            <a:off x="8104327" y="2386934"/>
            <a:ext cx="1018118" cy="976860"/>
            <a:chOff x="3" y="6"/>
            <a:chExt cx="1018116" cy="976858"/>
          </a:xfrm>
        </p:grpSpPr>
        <p:sp>
          <p:nvSpPr>
            <p:cNvPr id="2839" name="Freeform 31"/>
            <p:cNvSpPr/>
            <p:nvPr/>
          </p:nvSpPr>
          <p:spPr>
            <a:xfrm>
              <a:off x="3" y="5"/>
              <a:ext cx="981538"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40" name="pasted-image.pdf" descr="pasted-image.pdf"/>
            <p:cNvPicPr>
              <a:picLocks noChangeAspect="1"/>
            </p:cNvPicPr>
            <p:nvPr/>
          </p:nvPicPr>
          <p:blipFill>
            <a:blip r:embed="rId4"/>
            <a:stretch>
              <a:fillRect/>
            </a:stretch>
          </p:blipFill>
          <p:spPr>
            <a:xfrm>
              <a:off x="343935" y="266358"/>
              <a:ext cx="293682" cy="398392"/>
            </a:xfrm>
            <a:prstGeom prst="rect">
              <a:avLst/>
            </a:prstGeom>
            <a:ln w="12700" cap="flat">
              <a:noFill/>
              <a:miter lim="400000"/>
            </a:ln>
            <a:effectLst/>
          </p:spPr>
        </p:pic>
        <p:sp>
          <p:nvSpPr>
            <p:cNvPr id="2841" name="Freeform 31"/>
            <p:cNvSpPr/>
            <p:nvPr/>
          </p:nvSpPr>
          <p:spPr>
            <a:xfrm>
              <a:off x="36581" y="45730"/>
              <a:ext cx="981539"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46" name="Grupo"/>
          <p:cNvGrpSpPr/>
          <p:nvPr/>
        </p:nvGrpSpPr>
        <p:grpSpPr>
          <a:xfrm>
            <a:off x="837885" y="4463602"/>
            <a:ext cx="1018117" cy="976860"/>
            <a:chOff x="3" y="6"/>
            <a:chExt cx="1018115" cy="976858"/>
          </a:xfrm>
        </p:grpSpPr>
        <p:sp>
          <p:nvSpPr>
            <p:cNvPr id="2843" name="Freeform 31"/>
            <p:cNvSpPr/>
            <p:nvPr/>
          </p:nvSpPr>
          <p:spPr>
            <a:xfrm>
              <a:off x="3" y="5"/>
              <a:ext cx="981537"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44" name="pasted-image.pdf" descr="pasted-image.pdf"/>
            <p:cNvPicPr>
              <a:picLocks noChangeAspect="1"/>
            </p:cNvPicPr>
            <p:nvPr/>
          </p:nvPicPr>
          <p:blipFill>
            <a:blip r:embed="rId5"/>
            <a:stretch>
              <a:fillRect/>
            </a:stretch>
          </p:blipFill>
          <p:spPr>
            <a:xfrm>
              <a:off x="161287" y="342398"/>
              <a:ext cx="658977" cy="246312"/>
            </a:xfrm>
            <a:prstGeom prst="rect">
              <a:avLst/>
            </a:prstGeom>
            <a:ln w="12700" cap="flat">
              <a:noFill/>
              <a:miter lim="400000"/>
            </a:ln>
            <a:effectLst/>
          </p:spPr>
        </p:pic>
        <p:sp>
          <p:nvSpPr>
            <p:cNvPr id="2845" name="Freeform 31"/>
            <p:cNvSpPr/>
            <p:nvPr/>
          </p:nvSpPr>
          <p:spPr>
            <a:xfrm>
              <a:off x="36581" y="45730"/>
              <a:ext cx="981538"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50" name="Grupo"/>
          <p:cNvGrpSpPr/>
          <p:nvPr/>
        </p:nvGrpSpPr>
        <p:grpSpPr>
          <a:xfrm>
            <a:off x="4578771" y="4463602"/>
            <a:ext cx="1018116" cy="976860"/>
            <a:chOff x="3" y="6"/>
            <a:chExt cx="1018115" cy="976858"/>
          </a:xfrm>
        </p:grpSpPr>
        <p:sp>
          <p:nvSpPr>
            <p:cNvPr id="2847" name="Freeform 31"/>
            <p:cNvSpPr/>
            <p:nvPr/>
          </p:nvSpPr>
          <p:spPr>
            <a:xfrm>
              <a:off x="3" y="5"/>
              <a:ext cx="981537"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48" name="pasted-image.pdf" descr="pasted-image.pdf"/>
            <p:cNvPicPr>
              <a:picLocks noChangeAspect="1"/>
            </p:cNvPicPr>
            <p:nvPr/>
          </p:nvPicPr>
          <p:blipFill>
            <a:blip r:embed="rId6"/>
            <a:stretch>
              <a:fillRect/>
            </a:stretch>
          </p:blipFill>
          <p:spPr>
            <a:xfrm>
              <a:off x="266197" y="214219"/>
              <a:ext cx="407225" cy="502671"/>
            </a:xfrm>
            <a:prstGeom prst="rect">
              <a:avLst/>
            </a:prstGeom>
            <a:ln w="12700" cap="flat">
              <a:noFill/>
              <a:miter lim="400000"/>
            </a:ln>
            <a:effectLst/>
          </p:spPr>
        </p:pic>
        <p:sp>
          <p:nvSpPr>
            <p:cNvPr id="2849" name="Freeform 31"/>
            <p:cNvSpPr/>
            <p:nvPr/>
          </p:nvSpPr>
          <p:spPr>
            <a:xfrm>
              <a:off x="36581" y="45730"/>
              <a:ext cx="981538"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grpSp>
        <p:nvGrpSpPr>
          <p:cNvPr id="2854" name="Grupo"/>
          <p:cNvGrpSpPr/>
          <p:nvPr/>
        </p:nvGrpSpPr>
        <p:grpSpPr>
          <a:xfrm>
            <a:off x="8104327" y="4463602"/>
            <a:ext cx="1018118" cy="976860"/>
            <a:chOff x="3" y="6"/>
            <a:chExt cx="1018116" cy="976858"/>
          </a:xfrm>
        </p:grpSpPr>
        <p:sp>
          <p:nvSpPr>
            <p:cNvPr id="2851" name="Freeform 31"/>
            <p:cNvSpPr/>
            <p:nvPr/>
          </p:nvSpPr>
          <p:spPr>
            <a:xfrm>
              <a:off x="3" y="5"/>
              <a:ext cx="981538" cy="931137"/>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pic>
          <p:nvPicPr>
            <p:cNvPr id="2852" name="pasted-image.pdf" descr="pasted-image.pdf"/>
            <p:cNvPicPr>
              <a:picLocks noChangeAspect="1"/>
            </p:cNvPicPr>
            <p:nvPr/>
          </p:nvPicPr>
          <p:blipFill>
            <a:blip r:embed="rId7"/>
            <a:stretch>
              <a:fillRect/>
            </a:stretch>
          </p:blipFill>
          <p:spPr>
            <a:xfrm>
              <a:off x="224906" y="194515"/>
              <a:ext cx="531739" cy="542079"/>
            </a:xfrm>
            <a:prstGeom prst="rect">
              <a:avLst/>
            </a:prstGeom>
            <a:ln w="12700" cap="flat">
              <a:noFill/>
              <a:miter lim="400000"/>
            </a:ln>
            <a:effectLst/>
          </p:spPr>
        </p:pic>
        <p:sp>
          <p:nvSpPr>
            <p:cNvPr id="2853" name="Freeform 31"/>
            <p:cNvSpPr/>
            <p:nvPr/>
          </p:nvSpPr>
          <p:spPr>
            <a:xfrm>
              <a:off x="36581" y="45730"/>
              <a:ext cx="981539" cy="931135"/>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12700" cap="flat">
              <a:solidFill>
                <a:srgbClr val="272A36"/>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856"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sp>
        <p:nvSpPr>
          <p:cNvPr id="2857"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85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859"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QUÉ</a:t>
            </a:r>
          </a:p>
        </p:txBody>
      </p:sp>
      <p:grpSp>
        <p:nvGrpSpPr>
          <p:cNvPr id="2868" name="Grupo"/>
          <p:cNvGrpSpPr/>
          <p:nvPr/>
        </p:nvGrpSpPr>
        <p:grpSpPr>
          <a:xfrm>
            <a:off x="502727" y="1074737"/>
            <a:ext cx="2859680" cy="136688"/>
            <a:chOff x="0" y="0"/>
            <a:chExt cx="2859679" cy="136686"/>
          </a:xfrm>
        </p:grpSpPr>
        <p:sp>
          <p:nvSpPr>
            <p:cNvPr id="2860"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1"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2"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3"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4"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5"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6"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67"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869" name="Shape 4117"/>
          <p:cNvSpPr/>
          <p:nvPr/>
        </p:nvSpPr>
        <p:spPr>
          <a:xfrm>
            <a:off x="362158" y="1716039"/>
            <a:ext cx="3590999" cy="4534286"/>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spcBef>
                <a:spcPts val="1400"/>
              </a:spcBef>
              <a:defRPr sz="1600" cap="all">
                <a:solidFill>
                  <a:schemeClr val="accent2"/>
                </a:solidFill>
                <a:latin typeface="Ubuntu Medium"/>
                <a:ea typeface="Ubuntu Medium"/>
                <a:cs typeface="Ubuntu Medium"/>
                <a:sym typeface="Ubuntu Medium"/>
              </a:defRPr>
            </a:pPr>
            <a:r>
              <a:t>ICONOS e ilustraciones</a:t>
            </a:r>
          </a:p>
          <a:p>
            <a:pPr defTabSz="452627">
              <a:lnSpc>
                <a:spcPct val="110000"/>
              </a:lnSpc>
              <a:spcBef>
                <a:spcPts val="400"/>
              </a:spcBef>
              <a:defRPr sz="1200">
                <a:solidFill>
                  <a:srgbClr val="100C1F"/>
                </a:solidFill>
                <a:latin typeface="Ubuntu Medium"/>
                <a:ea typeface="Ubuntu Medium"/>
                <a:cs typeface="Ubuntu Medium"/>
                <a:sym typeface="Ubuntu Medium"/>
              </a:defRPr>
            </a:pPr>
            <a:r>
              <a:t>Los iconos son la unidad básica de información gráfica.</a:t>
            </a:r>
          </a:p>
          <a:p>
            <a:pPr defTabSz="452627">
              <a:spcBef>
                <a:spcPts val="900"/>
              </a:spcBef>
              <a:defRPr sz="1100">
                <a:solidFill>
                  <a:srgbClr val="100C1F"/>
                </a:solidFill>
                <a:latin typeface="Ubuntu Light"/>
                <a:ea typeface="Ubuntu Light"/>
                <a:cs typeface="Ubuntu Light"/>
                <a:sym typeface="Ubuntu Light"/>
              </a:defRPr>
            </a:pPr>
            <a:r>
              <a:t>Expresan un significado y este puede ser concreto o abstracto, por lo que a menudo la utilización de un mismo icono puede tener un significado diferente que tendremos que especificar con un nombre.</a:t>
            </a:r>
          </a:p>
          <a:p>
            <a:pPr defTabSz="452627">
              <a:spcBef>
                <a:spcPts val="900"/>
              </a:spcBef>
              <a:defRPr sz="1100">
                <a:solidFill>
                  <a:srgbClr val="100C1F"/>
                </a:solidFill>
                <a:latin typeface="Ubuntu Light"/>
                <a:ea typeface="Ubuntu Light"/>
                <a:cs typeface="Ubuntu Light"/>
                <a:sym typeface="Ubuntu Light"/>
              </a:defRPr>
            </a:pPr>
            <a:r>
              <a:t>Una misma imagen puede verbalizarse con más de un significado, por lo que antes de echar de menos algo, piensa bien como puedes utilizar lo que ya tienes a mano.</a:t>
            </a:r>
            <a:endParaRPr>
              <a:latin typeface="Ubuntu Medium"/>
              <a:ea typeface="Ubuntu Medium"/>
              <a:cs typeface="Ubuntu Medium"/>
              <a:sym typeface="Ubuntu Medium"/>
            </a:endParaRPr>
          </a:p>
          <a:p>
            <a:pPr defTabSz="452627">
              <a:spcBef>
                <a:spcPts val="900"/>
              </a:spcBef>
              <a:defRPr sz="1100">
                <a:solidFill>
                  <a:srgbClr val="100C1F"/>
                </a:solidFill>
                <a:latin typeface="Ubuntu Medium"/>
                <a:ea typeface="Ubuntu Medium"/>
                <a:cs typeface="Ubuntu Medium"/>
                <a:sym typeface="Ubuntu Medium"/>
              </a:defRPr>
            </a:pPr>
            <a:r>
              <a:t>Las ilustraciones </a:t>
            </a:r>
            <a:r>
              <a:rPr>
                <a:latin typeface="Ubuntu Light"/>
                <a:ea typeface="Ubuntu Light"/>
                <a:cs typeface="Ubuntu Light"/>
                <a:sym typeface="Ubuntu Light"/>
              </a:rPr>
              <a:t>son la versión mas detallada de un icono, dando más información de una escena en concreto.</a:t>
            </a:r>
          </a:p>
          <a:p>
            <a:pPr defTabSz="452627">
              <a:spcBef>
                <a:spcPts val="900"/>
              </a:spcBef>
              <a:defRPr sz="1100">
                <a:solidFill>
                  <a:srgbClr val="100C1F"/>
                </a:solidFill>
                <a:latin typeface="Ubuntu Light"/>
                <a:ea typeface="Ubuntu Light"/>
                <a:cs typeface="Ubuntu Light"/>
                <a:sym typeface="Ubuntu Light"/>
              </a:defRPr>
            </a:pPr>
            <a:r>
              <a:t>A continuación os mostramos una biblioteca de iconos e ilustraciones.</a:t>
            </a:r>
          </a:p>
        </p:txBody>
      </p:sp>
      <p:sp>
        <p:nvSpPr>
          <p:cNvPr id="2870" name="Freeform 31"/>
          <p:cNvSpPr/>
          <p:nvPr/>
        </p:nvSpPr>
        <p:spPr>
          <a:xfrm>
            <a:off x="5055090" y="2799473"/>
            <a:ext cx="2081802" cy="1974902"/>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pic>
        <p:nvPicPr>
          <p:cNvPr id="2871" name="pasted-image.pdf" descr="pasted-image.pdf"/>
          <p:cNvPicPr>
            <a:picLocks noChangeAspect="1"/>
          </p:cNvPicPr>
          <p:nvPr/>
        </p:nvPicPr>
        <p:blipFill>
          <a:blip r:embed="rId2"/>
          <a:stretch>
            <a:fillRect/>
          </a:stretch>
        </p:blipFill>
        <p:spPr>
          <a:xfrm>
            <a:off x="5513582" y="3169342"/>
            <a:ext cx="1164836" cy="1235079"/>
          </a:xfrm>
          <a:prstGeom prst="rect">
            <a:avLst/>
          </a:prstGeom>
          <a:ln w="12700">
            <a:miter lim="400000"/>
          </a:ln>
        </p:spPr>
      </p:pic>
      <p:sp>
        <p:nvSpPr>
          <p:cNvPr id="2872" name="Línea"/>
          <p:cNvSpPr/>
          <p:nvPr/>
        </p:nvSpPr>
        <p:spPr>
          <a:xfrm flipH="1" flipV="1">
            <a:off x="7256878" y="2250523"/>
            <a:ext cx="3361672" cy="3"/>
          </a:xfrm>
          <a:prstGeom prst="line">
            <a:avLst/>
          </a:prstGeom>
          <a:ln w="25400" cap="rnd">
            <a:solidFill>
              <a:schemeClr val="accent3"/>
            </a:solidFill>
            <a:custDash>
              <a:ds d="100000" sp="200000"/>
            </a:custDash>
          </a:ln>
        </p:spPr>
        <p:txBody>
          <a:bodyPr lIns="45718" tIns="45718" rIns="45718" bIns="45718"/>
          <a:lstStyle/>
          <a:p>
            <a:endParaRPr/>
          </a:p>
        </p:txBody>
      </p:sp>
      <p:sp>
        <p:nvSpPr>
          <p:cNvPr id="2873" name="Línea"/>
          <p:cNvSpPr/>
          <p:nvPr/>
        </p:nvSpPr>
        <p:spPr>
          <a:xfrm flipV="1">
            <a:off x="7259662" y="2263224"/>
            <a:ext cx="2" cy="698510"/>
          </a:xfrm>
          <a:prstGeom prst="line">
            <a:avLst/>
          </a:prstGeom>
          <a:ln w="25400" cap="rnd">
            <a:solidFill>
              <a:schemeClr val="accent3"/>
            </a:solidFill>
            <a:custDash>
              <a:ds d="100000" sp="200000"/>
            </a:custDash>
          </a:ln>
        </p:spPr>
        <p:txBody>
          <a:bodyPr lIns="45718" tIns="45718" rIns="45718" bIns="45718"/>
          <a:lstStyle/>
          <a:p>
            <a:endParaRPr/>
          </a:p>
        </p:txBody>
      </p:sp>
      <p:sp>
        <p:nvSpPr>
          <p:cNvPr id="2874" name="Línea"/>
          <p:cNvSpPr/>
          <p:nvPr/>
        </p:nvSpPr>
        <p:spPr>
          <a:xfrm flipH="1">
            <a:off x="6769285" y="2936323"/>
            <a:ext cx="504261" cy="3"/>
          </a:xfrm>
          <a:prstGeom prst="line">
            <a:avLst/>
          </a:prstGeom>
          <a:ln w="25400" cap="rnd">
            <a:solidFill>
              <a:schemeClr val="accent3"/>
            </a:solidFill>
            <a:custDash>
              <a:ds d="100000" sp="200000"/>
            </a:custDash>
          </a:ln>
        </p:spPr>
        <p:txBody>
          <a:bodyPr lIns="45718" tIns="45718" rIns="45718" bIns="45718"/>
          <a:lstStyle/>
          <a:p>
            <a:endParaRPr/>
          </a:p>
        </p:txBody>
      </p:sp>
      <p:sp>
        <p:nvSpPr>
          <p:cNvPr id="2875" name="Grupo"/>
          <p:cNvSpPr/>
          <p:nvPr/>
        </p:nvSpPr>
        <p:spPr>
          <a:xfrm flipH="1" flipV="1">
            <a:off x="6769286" y="4587070"/>
            <a:ext cx="3878820" cy="2"/>
          </a:xfrm>
          <a:prstGeom prst="line">
            <a:avLst/>
          </a:prstGeom>
          <a:ln w="25400" cap="rnd">
            <a:solidFill>
              <a:schemeClr val="accent3"/>
            </a:solidFill>
            <a:custDash>
              <a:ds d="100000" sp="200000"/>
            </a:custDash>
          </a:ln>
        </p:spPr>
        <p:txBody>
          <a:bodyPr lIns="45718" tIns="45718" rIns="45718" bIns="45718"/>
          <a:lstStyle/>
          <a:p>
            <a:endParaRPr/>
          </a:p>
        </p:txBody>
      </p:sp>
      <p:sp>
        <p:nvSpPr>
          <p:cNvPr id="2876" name="Shape 4118"/>
          <p:cNvSpPr/>
          <p:nvPr/>
        </p:nvSpPr>
        <p:spPr>
          <a:xfrm>
            <a:off x="7900723" y="1801255"/>
            <a:ext cx="2651580" cy="365134"/>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spcBef>
                <a:spcPts val="1400"/>
              </a:spcBef>
              <a:defRPr sz="1600" cap="all">
                <a:solidFill>
                  <a:schemeClr val="accent2"/>
                </a:solidFill>
                <a:latin typeface="Ubuntu Medium"/>
                <a:ea typeface="Ubuntu Medium"/>
                <a:cs typeface="Ubuntu Medium"/>
                <a:sym typeface="Ubuntu Medium"/>
              </a:defRPr>
            </a:lvl1pPr>
          </a:lstStyle>
          <a:p>
            <a:r>
              <a:t>Significado Concreto</a:t>
            </a:r>
          </a:p>
        </p:txBody>
      </p:sp>
      <p:sp>
        <p:nvSpPr>
          <p:cNvPr id="2877" name="Shape 4118"/>
          <p:cNvSpPr/>
          <p:nvPr/>
        </p:nvSpPr>
        <p:spPr>
          <a:xfrm>
            <a:off x="7900723" y="4123485"/>
            <a:ext cx="2746284" cy="36513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spcBef>
                <a:spcPts val="1400"/>
              </a:spcBef>
              <a:defRPr sz="1600" cap="all">
                <a:solidFill>
                  <a:schemeClr val="accent2"/>
                </a:solidFill>
                <a:latin typeface="Ubuntu Medium"/>
                <a:ea typeface="Ubuntu Medium"/>
                <a:cs typeface="Ubuntu Medium"/>
                <a:sym typeface="Ubuntu Medium"/>
              </a:defRPr>
            </a:lvl1pPr>
          </a:lstStyle>
          <a:p>
            <a:r>
              <a:t>Significado Abstracto</a:t>
            </a:r>
          </a:p>
        </p:txBody>
      </p:sp>
      <p:sp>
        <p:nvSpPr>
          <p:cNvPr id="2878" name="Perro…"/>
          <p:cNvSpPr/>
          <p:nvPr/>
        </p:nvSpPr>
        <p:spPr>
          <a:xfrm>
            <a:off x="7917684" y="2412635"/>
            <a:ext cx="2617657" cy="13371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numCol="2" spcCol="130881" anchor="ctr">
            <a:spAutoFit/>
          </a:bodyPr>
          <a:lstStyle/>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Perro</a:t>
            </a:r>
          </a:p>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mascota</a:t>
            </a:r>
          </a:p>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animal</a:t>
            </a:r>
          </a:p>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mamífero</a:t>
            </a:r>
          </a:p>
        </p:txBody>
      </p:sp>
      <p:sp>
        <p:nvSpPr>
          <p:cNvPr id="2879" name="Lealtad…"/>
          <p:cNvSpPr/>
          <p:nvPr/>
        </p:nvSpPr>
        <p:spPr>
          <a:xfrm>
            <a:off x="7917684" y="4702721"/>
            <a:ext cx="2617657" cy="133718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numCol="2" spcCol="130881" anchor="ctr">
            <a:spAutoFit/>
          </a:bodyPr>
          <a:lstStyle/>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Lealtad</a:t>
            </a:r>
          </a:p>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Fidelidad</a:t>
            </a:r>
          </a:p>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Búsqueda</a:t>
            </a:r>
          </a:p>
          <a:p>
            <a:pPr marL="190500" indent="-190500" defTabSz="457200">
              <a:lnSpc>
                <a:spcPct val="110000"/>
              </a:lnSpc>
              <a:spcBef>
                <a:spcPts val="1100"/>
              </a:spcBef>
              <a:buClr>
                <a:srgbClr val="4FA8D6"/>
              </a:buClr>
              <a:buSzPct val="100000"/>
              <a:buChar char="•"/>
              <a:defRPr sz="1400">
                <a:solidFill>
                  <a:srgbClr val="100C1F"/>
                </a:solidFill>
                <a:latin typeface="Ubuntu Light"/>
                <a:ea typeface="Ubuntu Light"/>
                <a:cs typeface="Ubuntu Light"/>
                <a:sym typeface="Ubuntu Light"/>
              </a:defRPr>
            </a:pPr>
            <a:r>
              <a:t>Compañía</a:t>
            </a:r>
          </a:p>
        </p:txBody>
      </p:sp>
      <p:sp>
        <p:nvSpPr>
          <p:cNvPr id="2880"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881"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882"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883"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884" name="Círculo"/>
          <p:cNvSpPr/>
          <p:nvPr/>
        </p:nvSpPr>
        <p:spPr>
          <a:xfrm>
            <a:off x="7884759"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885" name="Círculo"/>
          <p:cNvSpPr/>
          <p:nvPr/>
        </p:nvSpPr>
        <p:spPr>
          <a:xfrm>
            <a:off x="8563115"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888" name="Grupo"/>
          <p:cNvGrpSpPr/>
          <p:nvPr/>
        </p:nvGrpSpPr>
        <p:grpSpPr>
          <a:xfrm>
            <a:off x="7775688" y="429086"/>
            <a:ext cx="622001" cy="625298"/>
            <a:chOff x="1" y="3"/>
            <a:chExt cx="622000" cy="625296"/>
          </a:xfrm>
        </p:grpSpPr>
        <p:sp>
          <p:nvSpPr>
            <p:cNvPr id="2886"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2887"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2889" name="pasted-image.pdf" descr="pasted-image.pdf"/>
          <p:cNvPicPr>
            <a:picLocks noChangeAspect="1"/>
          </p:cNvPicPr>
          <p:nvPr/>
        </p:nvPicPr>
        <p:blipFill>
          <a:blip r:embed="rId3"/>
          <a:stretch>
            <a:fillRect/>
          </a:stretch>
        </p:blipFill>
        <p:spPr>
          <a:xfrm>
            <a:off x="7923672" y="570076"/>
            <a:ext cx="326037" cy="320687"/>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2891"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sp>
        <p:nvSpPr>
          <p:cNvPr id="2892"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2893"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2894"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QUÉ</a:t>
            </a:r>
          </a:p>
        </p:txBody>
      </p:sp>
      <p:grpSp>
        <p:nvGrpSpPr>
          <p:cNvPr id="2903" name="Grupo"/>
          <p:cNvGrpSpPr/>
          <p:nvPr/>
        </p:nvGrpSpPr>
        <p:grpSpPr>
          <a:xfrm>
            <a:off x="502727" y="1074737"/>
            <a:ext cx="2859680" cy="136688"/>
            <a:chOff x="0" y="0"/>
            <a:chExt cx="2859679" cy="136686"/>
          </a:xfrm>
        </p:grpSpPr>
        <p:sp>
          <p:nvSpPr>
            <p:cNvPr id="2895"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96"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97"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98"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899"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900"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901"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2902"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2904"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905"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906"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907"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908" name="Círculo"/>
          <p:cNvSpPr/>
          <p:nvPr/>
        </p:nvSpPr>
        <p:spPr>
          <a:xfrm>
            <a:off x="7884759"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2909" name="Círculo"/>
          <p:cNvSpPr/>
          <p:nvPr/>
        </p:nvSpPr>
        <p:spPr>
          <a:xfrm>
            <a:off x="8563115"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2912" name="Grupo"/>
          <p:cNvGrpSpPr/>
          <p:nvPr/>
        </p:nvGrpSpPr>
        <p:grpSpPr>
          <a:xfrm>
            <a:off x="7775688" y="429086"/>
            <a:ext cx="622001" cy="625298"/>
            <a:chOff x="1" y="3"/>
            <a:chExt cx="622000" cy="625296"/>
          </a:xfrm>
        </p:grpSpPr>
        <p:sp>
          <p:nvSpPr>
            <p:cNvPr id="2910"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2911"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2913" name="pasted-image.pdf" descr="pasted-image.pdf"/>
          <p:cNvPicPr>
            <a:picLocks noChangeAspect="1"/>
          </p:cNvPicPr>
          <p:nvPr/>
        </p:nvPicPr>
        <p:blipFill>
          <a:blip r:embed="rId2"/>
          <a:stretch>
            <a:fillRect/>
          </a:stretch>
        </p:blipFill>
        <p:spPr>
          <a:xfrm>
            <a:off x="7923672" y="570076"/>
            <a:ext cx="326037" cy="320687"/>
          </a:xfrm>
          <a:prstGeom prst="rect">
            <a:avLst/>
          </a:prstGeom>
          <a:ln w="12700">
            <a:miter lim="400000"/>
          </a:ln>
        </p:spPr>
      </p:pic>
      <p:sp>
        <p:nvSpPr>
          <p:cNvPr id="2914" name="Grupo"/>
          <p:cNvSpPr/>
          <p:nvPr/>
        </p:nvSpPr>
        <p:spPr>
          <a:xfrm>
            <a:off x="4936215" y="3711247"/>
            <a:ext cx="793513" cy="752769"/>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2915" name="iconos simples"/>
          <p:cNvSpPr/>
          <p:nvPr/>
        </p:nvSpPr>
        <p:spPr>
          <a:xfrm>
            <a:off x="5030999" y="5262102"/>
            <a:ext cx="1089266" cy="47282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52627">
              <a:lnSpc>
                <a:spcPct val="110000"/>
              </a:lnSpc>
              <a:spcBef>
                <a:spcPts val="400"/>
              </a:spcBef>
              <a:defRPr sz="1200" cap="all">
                <a:solidFill>
                  <a:srgbClr val="100C1F"/>
                </a:solidFill>
                <a:latin typeface="Ubuntu Medium"/>
                <a:ea typeface="Ubuntu Medium"/>
                <a:cs typeface="Ubuntu Medium"/>
                <a:sym typeface="Ubuntu Medium"/>
              </a:defRPr>
            </a:lvl1pPr>
          </a:lstStyle>
          <a:p>
            <a:r>
              <a:t>iconos simples</a:t>
            </a:r>
          </a:p>
        </p:txBody>
      </p:sp>
      <p:sp>
        <p:nvSpPr>
          <p:cNvPr id="2916" name="Shape 4117"/>
          <p:cNvSpPr/>
          <p:nvPr/>
        </p:nvSpPr>
        <p:spPr>
          <a:xfrm>
            <a:off x="362158" y="1797175"/>
            <a:ext cx="3590999" cy="453428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spcBef>
                <a:spcPts val="1400"/>
              </a:spcBef>
              <a:defRPr sz="1600" cap="all">
                <a:solidFill>
                  <a:schemeClr val="accent2"/>
                </a:solidFill>
                <a:latin typeface="Ubuntu Medium"/>
                <a:ea typeface="Ubuntu Medium"/>
                <a:cs typeface="Ubuntu Medium"/>
                <a:sym typeface="Ubuntu Medium"/>
              </a:defRPr>
            </a:pPr>
            <a:r>
              <a:t>NIVELES DE DETALLE</a:t>
            </a:r>
          </a:p>
          <a:p>
            <a:pPr defTabSz="452627">
              <a:lnSpc>
                <a:spcPct val="110000"/>
              </a:lnSpc>
              <a:spcBef>
                <a:spcPts val="400"/>
              </a:spcBef>
              <a:defRPr sz="1200">
                <a:solidFill>
                  <a:srgbClr val="100C1F"/>
                </a:solidFill>
                <a:latin typeface="Ubuntu Medium"/>
                <a:ea typeface="Ubuntu Medium"/>
                <a:cs typeface="Ubuntu Medium"/>
                <a:sym typeface="Ubuntu Medium"/>
              </a:defRPr>
            </a:pPr>
            <a:r>
              <a:t>Dependiendo de la cantidad y detalle de imágenes que queramos aportar a nuestra slide nos convendrá el uso de uno u otro de los siguientes recursos</a:t>
            </a:r>
          </a:p>
          <a:p>
            <a:pPr defTabSz="452627">
              <a:spcBef>
                <a:spcPts val="900"/>
              </a:spcBef>
              <a:defRPr sz="1100">
                <a:solidFill>
                  <a:srgbClr val="100C1F"/>
                </a:solidFill>
                <a:latin typeface="Ubuntu Medium"/>
                <a:ea typeface="Ubuntu Medium"/>
                <a:cs typeface="Ubuntu Medium"/>
                <a:sym typeface="Ubuntu Medium"/>
              </a:defRPr>
            </a:pPr>
            <a:r>
              <a:t>Iconos simples: </a:t>
            </a:r>
            <a:r>
              <a:rPr>
                <a:latin typeface="Ubuntu Light"/>
                <a:ea typeface="Ubuntu Light"/>
                <a:cs typeface="Ubuntu Light"/>
                <a:sym typeface="Ubuntu Light"/>
              </a:rPr>
              <a:t>guardan un grafismo plano simple y sintético, apto para categorizar un gran número de puntos</a:t>
            </a:r>
          </a:p>
          <a:p>
            <a:pPr defTabSz="452627">
              <a:spcBef>
                <a:spcPts val="900"/>
              </a:spcBef>
              <a:defRPr sz="1100">
                <a:solidFill>
                  <a:srgbClr val="100C1F"/>
                </a:solidFill>
                <a:latin typeface="Ubuntu Medium"/>
                <a:ea typeface="Ubuntu Medium"/>
                <a:cs typeface="Ubuntu Medium"/>
                <a:sym typeface="Ubuntu Medium"/>
              </a:defRPr>
            </a:pPr>
            <a:r>
              <a:t>Iconos detallados: </a:t>
            </a:r>
            <a:r>
              <a:rPr>
                <a:latin typeface="Ubuntu Light"/>
                <a:ea typeface="Ubuntu Light"/>
                <a:cs typeface="Ubuntu Light"/>
                <a:sym typeface="Ubuntu Light"/>
              </a:rPr>
              <a:t>Mezclan linea clara con grafismos planos, apto para categorizar grandes bloques de información</a:t>
            </a:r>
          </a:p>
          <a:p>
            <a:pPr defTabSz="452627">
              <a:spcBef>
                <a:spcPts val="900"/>
              </a:spcBef>
              <a:defRPr sz="1100">
                <a:solidFill>
                  <a:srgbClr val="100C1F"/>
                </a:solidFill>
                <a:latin typeface="Ubuntu Medium"/>
                <a:ea typeface="Ubuntu Medium"/>
                <a:cs typeface="Ubuntu Medium"/>
                <a:sym typeface="Ubuntu Medium"/>
              </a:defRPr>
            </a:pPr>
            <a:r>
              <a:t>Ilustraciones: </a:t>
            </a:r>
            <a:r>
              <a:rPr>
                <a:latin typeface="Ubuntu Light"/>
                <a:ea typeface="Ubuntu Light"/>
                <a:cs typeface="Ubuntu Light"/>
                <a:sym typeface="Ubuntu Light"/>
              </a:rPr>
              <a:t>Predomina el detalle a línea clara con algún elemento de color plano, apto para acompañar en tamaño grande a bloques reducidos de información</a:t>
            </a:r>
          </a:p>
        </p:txBody>
      </p:sp>
      <p:sp>
        <p:nvSpPr>
          <p:cNvPr id="2917" name="iconos Detallados"/>
          <p:cNvSpPr/>
          <p:nvPr/>
        </p:nvSpPr>
        <p:spPr>
          <a:xfrm>
            <a:off x="6991139" y="5262102"/>
            <a:ext cx="1089267" cy="47282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52627">
              <a:lnSpc>
                <a:spcPct val="110000"/>
              </a:lnSpc>
              <a:spcBef>
                <a:spcPts val="400"/>
              </a:spcBef>
              <a:defRPr sz="1200" cap="all">
                <a:solidFill>
                  <a:srgbClr val="100C1F"/>
                </a:solidFill>
                <a:latin typeface="Ubuntu Medium"/>
                <a:ea typeface="Ubuntu Medium"/>
                <a:cs typeface="Ubuntu Medium"/>
                <a:sym typeface="Ubuntu Medium"/>
              </a:defRPr>
            </a:lvl1pPr>
          </a:lstStyle>
          <a:p>
            <a:r>
              <a:t>iconos Detallados</a:t>
            </a:r>
          </a:p>
        </p:txBody>
      </p:sp>
      <p:sp>
        <p:nvSpPr>
          <p:cNvPr id="2918" name="Ilustraciones"/>
          <p:cNvSpPr/>
          <p:nvPr/>
        </p:nvSpPr>
        <p:spPr>
          <a:xfrm>
            <a:off x="9800207" y="5297191"/>
            <a:ext cx="1330017" cy="24973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452627">
              <a:lnSpc>
                <a:spcPct val="110000"/>
              </a:lnSpc>
              <a:spcBef>
                <a:spcPts val="400"/>
              </a:spcBef>
              <a:defRPr sz="1200" cap="all">
                <a:solidFill>
                  <a:srgbClr val="100C1F"/>
                </a:solidFill>
                <a:latin typeface="Ubuntu Medium"/>
                <a:ea typeface="Ubuntu Medium"/>
                <a:cs typeface="Ubuntu Medium"/>
                <a:sym typeface="Ubuntu Medium"/>
              </a:defRPr>
            </a:lvl1pPr>
          </a:lstStyle>
          <a:p>
            <a:r>
              <a:t>Ilustraciones</a:t>
            </a:r>
          </a:p>
        </p:txBody>
      </p:sp>
      <p:pic>
        <p:nvPicPr>
          <p:cNvPr id="2919" name="pasted-image.pdf" descr="pasted-image.pdf"/>
          <p:cNvPicPr>
            <a:picLocks noChangeAspect="1"/>
          </p:cNvPicPr>
          <p:nvPr/>
        </p:nvPicPr>
        <p:blipFill>
          <a:blip r:embed="rId3"/>
          <a:stretch>
            <a:fillRect/>
          </a:stretch>
        </p:blipFill>
        <p:spPr>
          <a:xfrm>
            <a:off x="8848258" y="2278957"/>
            <a:ext cx="2740230" cy="2389415"/>
          </a:xfrm>
          <a:prstGeom prst="rect">
            <a:avLst/>
          </a:prstGeom>
          <a:ln w="12700">
            <a:miter lim="400000"/>
          </a:ln>
        </p:spPr>
      </p:pic>
      <p:pic>
        <p:nvPicPr>
          <p:cNvPr id="2920" name="pasted-image.pdf" descr="pasted-image.pdf"/>
          <p:cNvPicPr>
            <a:picLocks noChangeAspect="1"/>
          </p:cNvPicPr>
          <p:nvPr/>
        </p:nvPicPr>
        <p:blipFill>
          <a:blip r:embed="rId4"/>
          <a:stretch>
            <a:fillRect/>
          </a:stretch>
        </p:blipFill>
        <p:spPr>
          <a:xfrm>
            <a:off x="6948451" y="3329423"/>
            <a:ext cx="933034" cy="1243943"/>
          </a:xfrm>
          <a:prstGeom prst="rect">
            <a:avLst/>
          </a:prstGeom>
          <a:ln w="12700">
            <a:miter lim="400000"/>
          </a:ln>
        </p:spPr>
      </p:pic>
      <p:pic>
        <p:nvPicPr>
          <p:cNvPr id="2921" name="pasted-image.pdf" descr="pasted-image.pdf"/>
          <p:cNvPicPr>
            <a:picLocks noChangeAspect="1"/>
          </p:cNvPicPr>
          <p:nvPr/>
        </p:nvPicPr>
        <p:blipFill>
          <a:blip r:embed="rId5"/>
          <a:stretch>
            <a:fillRect/>
          </a:stretch>
        </p:blipFill>
        <p:spPr>
          <a:xfrm>
            <a:off x="5131044" y="3829322"/>
            <a:ext cx="403863" cy="516587"/>
          </a:xfrm>
          <a:prstGeom prst="rect">
            <a:avLst/>
          </a:prstGeom>
          <a:ln w="12700">
            <a:miter lim="400000"/>
          </a:ln>
        </p:spPr>
      </p:pic>
      <p:sp>
        <p:nvSpPr>
          <p:cNvPr id="2922" name="Línea"/>
          <p:cNvSpPr/>
          <p:nvPr/>
        </p:nvSpPr>
        <p:spPr>
          <a:xfrm>
            <a:off x="6015275" y="4087614"/>
            <a:ext cx="647642" cy="3"/>
          </a:xfrm>
          <a:prstGeom prst="line">
            <a:avLst/>
          </a:prstGeom>
          <a:ln w="25400">
            <a:solidFill>
              <a:srgbClr val="272A36"/>
            </a:solidFill>
            <a:tailEnd type="triangle"/>
          </a:ln>
        </p:spPr>
        <p:txBody>
          <a:bodyPr lIns="45718" tIns="45718" rIns="45718" bIns="45718"/>
          <a:lstStyle/>
          <a:p>
            <a:endParaRPr/>
          </a:p>
        </p:txBody>
      </p:sp>
      <p:sp>
        <p:nvSpPr>
          <p:cNvPr id="2923" name="Línea"/>
          <p:cNvSpPr/>
          <p:nvPr/>
        </p:nvSpPr>
        <p:spPr>
          <a:xfrm>
            <a:off x="8167654" y="4087614"/>
            <a:ext cx="647642" cy="3"/>
          </a:xfrm>
          <a:prstGeom prst="line">
            <a:avLst/>
          </a:prstGeom>
          <a:ln w="25400">
            <a:solidFill>
              <a:srgbClr val="272A36"/>
            </a:solidFill>
            <a:tailEnd type="triangle"/>
          </a:ln>
        </p:spPr>
        <p:txBody>
          <a:bodyPr lIns="45718" tIns="45718" rIns="45718" bIns="45718"/>
          <a:lstStyle/>
          <a:p>
            <a:endParaRPr/>
          </a:p>
        </p:txBody>
      </p:sp>
      <p:sp>
        <p:nvSpPr>
          <p:cNvPr id="2924" name="Línea"/>
          <p:cNvSpPr/>
          <p:nvPr/>
        </p:nvSpPr>
        <p:spPr>
          <a:xfrm>
            <a:off x="4980954" y="4873097"/>
            <a:ext cx="704042" cy="2"/>
          </a:xfrm>
          <a:prstGeom prst="line">
            <a:avLst/>
          </a:prstGeom>
          <a:ln w="25400">
            <a:solidFill>
              <a:schemeClr val="accent2"/>
            </a:solidFill>
          </a:ln>
        </p:spPr>
        <p:txBody>
          <a:bodyPr lIns="45718" tIns="45718" rIns="45718" bIns="45718"/>
          <a:lstStyle/>
          <a:p>
            <a:endParaRPr/>
          </a:p>
        </p:txBody>
      </p:sp>
      <p:sp>
        <p:nvSpPr>
          <p:cNvPr id="2925" name="Línea"/>
          <p:cNvSpPr/>
          <p:nvPr/>
        </p:nvSpPr>
        <p:spPr>
          <a:xfrm>
            <a:off x="6914605" y="4873097"/>
            <a:ext cx="1089267" cy="2"/>
          </a:xfrm>
          <a:prstGeom prst="line">
            <a:avLst/>
          </a:prstGeom>
          <a:ln w="25400">
            <a:solidFill>
              <a:schemeClr val="accent2"/>
            </a:solidFill>
          </a:ln>
        </p:spPr>
        <p:txBody>
          <a:bodyPr lIns="45718" tIns="45718" rIns="45718" bIns="45718"/>
          <a:lstStyle/>
          <a:p>
            <a:endParaRPr/>
          </a:p>
        </p:txBody>
      </p:sp>
      <p:sp>
        <p:nvSpPr>
          <p:cNvPr id="2926" name="Línea"/>
          <p:cNvSpPr/>
          <p:nvPr/>
        </p:nvSpPr>
        <p:spPr>
          <a:xfrm>
            <a:off x="8988517" y="4873097"/>
            <a:ext cx="2524949" cy="2"/>
          </a:xfrm>
          <a:prstGeom prst="line">
            <a:avLst/>
          </a:prstGeom>
          <a:ln w="25400">
            <a:solidFill>
              <a:schemeClr val="accent2"/>
            </a:solidFill>
          </a:ln>
        </p:spPr>
        <p:txBody>
          <a:bodyPr lIns="45718" tIns="45718" rIns="45718" bIns="45718"/>
          <a:lstStyle/>
          <a:p>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6551"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sp>
        <p:nvSpPr>
          <p:cNvPr id="6552"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6553"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554"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Por qué</a:t>
            </a:r>
          </a:p>
        </p:txBody>
      </p:sp>
      <p:grpSp>
        <p:nvGrpSpPr>
          <p:cNvPr id="6563" name="Grupo"/>
          <p:cNvGrpSpPr/>
          <p:nvPr/>
        </p:nvGrpSpPr>
        <p:grpSpPr>
          <a:xfrm>
            <a:off x="502727" y="1074737"/>
            <a:ext cx="2859680" cy="136688"/>
            <a:chOff x="0" y="0"/>
            <a:chExt cx="2859679" cy="136686"/>
          </a:xfrm>
        </p:grpSpPr>
        <p:sp>
          <p:nvSpPr>
            <p:cNvPr id="6555"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56"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57"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58"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59"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60"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61"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562"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6564"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6565"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6566"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6567"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6568" name="Círculo"/>
          <p:cNvSpPr/>
          <p:nvPr/>
        </p:nvSpPr>
        <p:spPr>
          <a:xfrm>
            <a:off x="7884759"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6569" name="Círculo"/>
          <p:cNvSpPr/>
          <p:nvPr/>
        </p:nvSpPr>
        <p:spPr>
          <a:xfrm>
            <a:off x="8563115"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6572" name="Grupo"/>
          <p:cNvGrpSpPr/>
          <p:nvPr/>
        </p:nvGrpSpPr>
        <p:grpSpPr>
          <a:xfrm>
            <a:off x="11167462" y="429086"/>
            <a:ext cx="622001" cy="625298"/>
            <a:chOff x="1" y="3"/>
            <a:chExt cx="621999" cy="625296"/>
          </a:xfrm>
        </p:grpSpPr>
        <p:sp>
          <p:nvSpPr>
            <p:cNvPr id="6570"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sp>
          <p:nvSpPr>
            <p:cNvPr id="6571"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6573" name="pasted-image.pdf" descr="pasted-image.pdf"/>
          <p:cNvPicPr>
            <a:picLocks noChangeAspect="1"/>
          </p:cNvPicPr>
          <p:nvPr/>
        </p:nvPicPr>
        <p:blipFill>
          <a:blip r:embed="rId2"/>
          <a:stretch>
            <a:fillRect/>
          </a:stretch>
        </p:blipFill>
        <p:spPr>
          <a:xfrm>
            <a:off x="11309840" y="569820"/>
            <a:ext cx="337247" cy="343805"/>
          </a:xfrm>
          <a:prstGeom prst="rect">
            <a:avLst/>
          </a:prstGeom>
          <a:ln w="12700">
            <a:miter lim="400000"/>
          </a:ln>
        </p:spPr>
      </p:pic>
      <p:sp>
        <p:nvSpPr>
          <p:cNvPr id="6574" name="Shape 4117"/>
          <p:cNvSpPr/>
          <p:nvPr/>
        </p:nvSpPr>
        <p:spPr>
          <a:xfrm>
            <a:off x="362159" y="1716039"/>
            <a:ext cx="3305865" cy="4534286"/>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pPr defTabSz="457200">
              <a:spcBef>
                <a:spcPts val="1400"/>
              </a:spcBef>
              <a:defRPr sz="1600" cap="all">
                <a:solidFill>
                  <a:schemeClr val="accent2"/>
                </a:solidFill>
                <a:latin typeface="Ubuntu Medium"/>
                <a:ea typeface="Ubuntu Medium"/>
                <a:cs typeface="Ubuntu Medium"/>
                <a:sym typeface="Ubuntu Medium"/>
              </a:defRPr>
            </a:pPr>
            <a:r>
              <a:t>Variables múltiples</a:t>
            </a:r>
          </a:p>
          <a:p>
            <a:pPr defTabSz="452627">
              <a:lnSpc>
                <a:spcPct val="110000"/>
              </a:lnSpc>
              <a:spcBef>
                <a:spcPts val="400"/>
              </a:spcBef>
              <a:defRPr sz="1200">
                <a:solidFill>
                  <a:srgbClr val="100C1F"/>
                </a:solidFill>
                <a:latin typeface="Ubuntu Medium"/>
                <a:ea typeface="Ubuntu Medium"/>
                <a:cs typeface="Ubuntu Medium"/>
                <a:sym typeface="Ubuntu Medium"/>
              </a:defRPr>
            </a:pPr>
            <a:r>
              <a:t>Redactar</a:t>
            </a:r>
          </a:p>
          <a:p>
            <a:pPr defTabSz="452627">
              <a:spcBef>
                <a:spcPts val="900"/>
              </a:spcBef>
              <a:defRPr sz="1100">
                <a:solidFill>
                  <a:srgbClr val="100C1F"/>
                </a:solidFill>
                <a:latin typeface="Ubuntu Light"/>
                <a:ea typeface="Ubuntu Light"/>
                <a:cs typeface="Ubuntu Light"/>
                <a:sym typeface="Ubuntu Light"/>
              </a:defRPr>
            </a:pPr>
            <a:r>
              <a:t>Xxxx</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6" name="Picture 6" descr="Picture 6"/>
          <p:cNvPicPr>
            <a:picLocks noChangeAspect="1"/>
          </p:cNvPicPr>
          <p:nvPr/>
        </p:nvPicPr>
        <p:blipFill>
          <a:blip r:embed="rId2"/>
          <a:srcRect l="27298" t="7800" b="7800"/>
          <a:stretch>
            <a:fillRect/>
          </a:stretch>
        </p:blipFill>
        <p:spPr>
          <a:xfrm>
            <a:off x="3328193" y="942"/>
            <a:ext cx="8863811" cy="6860035"/>
          </a:xfrm>
          <a:prstGeom prst="rect">
            <a:avLst/>
          </a:prstGeom>
          <a:ln w="12700">
            <a:miter lim="400000"/>
          </a:ln>
        </p:spPr>
      </p:pic>
      <p:sp>
        <p:nvSpPr>
          <p:cNvPr id="6577" name="Número de diapositiva"/>
          <p:cNvSpPr>
            <a:spLocks noGrp="1"/>
          </p:cNvSpPr>
          <p:nvPr>
            <p:ph type="sldNum" sz="quarter" idx="4294967295"/>
          </p:nvPr>
        </p:nvSpPr>
        <p:spPr>
          <a:xfrm>
            <a:off x="11846089"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pic>
        <p:nvPicPr>
          <p:cNvPr id="6578" name="Picture 6" descr="Picture 6"/>
          <p:cNvPicPr>
            <a:picLocks noChangeAspect="1"/>
          </p:cNvPicPr>
          <p:nvPr/>
        </p:nvPicPr>
        <p:blipFill>
          <a:blip r:embed="rId2"/>
          <a:srcRect l="27298" t="7800" b="7800"/>
          <a:stretch>
            <a:fillRect/>
          </a:stretch>
        </p:blipFill>
        <p:spPr>
          <a:xfrm>
            <a:off x="0" y="942"/>
            <a:ext cx="8863810" cy="6860035"/>
          </a:xfrm>
          <a:prstGeom prst="rect">
            <a:avLst/>
          </a:prstGeom>
          <a:ln w="12700">
            <a:miter lim="400000"/>
          </a:ln>
        </p:spPr>
      </p:pic>
      <p:sp>
        <p:nvSpPr>
          <p:cNvPr id="6579" name="Rectangle 19"/>
          <p:cNvSpPr>
            <a:spLocks noGrp="1"/>
          </p:cNvSpPr>
          <p:nvPr>
            <p:ph type="body" sz="half" idx="1"/>
          </p:nvPr>
        </p:nvSpPr>
        <p:spPr>
          <a:xfrm>
            <a:off x="6706461" y="-1"/>
            <a:ext cx="4562286" cy="6858001"/>
          </a:xfrm>
          <a:prstGeom prst="rect">
            <a:avLst/>
          </a:prstGeom>
        </p:spPr>
        <p:txBody>
          <a:bodyPr/>
          <a:lstStyle/>
          <a:p>
            <a:pPr algn="ctr">
              <a:spcBef>
                <a:spcPts val="0"/>
              </a:spcBef>
              <a:defRPr sz="1400">
                <a:latin typeface="Ubuntu Medium"/>
                <a:ea typeface="Ubuntu Medium"/>
                <a:cs typeface="Ubuntu Medium"/>
                <a:sym typeface="Ubuntu Medium"/>
              </a:defRPr>
            </a:pPr>
            <a:endParaRPr/>
          </a:p>
        </p:txBody>
      </p:sp>
      <p:sp>
        <p:nvSpPr>
          <p:cNvPr id="6580" name="Title 3"/>
          <p:cNvSpPr>
            <a:spLocks noGrp="1"/>
          </p:cNvSpPr>
          <p:nvPr>
            <p:ph type="title"/>
          </p:nvPr>
        </p:nvSpPr>
        <p:spPr>
          <a:xfrm>
            <a:off x="7337748" y="3690037"/>
            <a:ext cx="3272832" cy="1176138"/>
          </a:xfrm>
          <a:prstGeom prst="rect">
            <a:avLst/>
          </a:prstGeom>
        </p:spPr>
        <p:txBody>
          <a:bodyPr/>
          <a:lstStyle/>
          <a:p>
            <a:r>
              <a:t>TIPS: por qué arrancarse a coger un lápiz</a:t>
            </a:r>
          </a:p>
        </p:txBody>
      </p:sp>
      <p:sp>
        <p:nvSpPr>
          <p:cNvPr id="6581" name="Your tomorrows competitor is probably not the one in front of you…"/>
          <p:cNvSpPr/>
          <p:nvPr/>
        </p:nvSpPr>
        <p:spPr>
          <a:xfrm>
            <a:off x="7601667" y="5415248"/>
            <a:ext cx="2771871" cy="709873"/>
          </a:xfrm>
          <a:prstGeom prst="rect">
            <a:avLst/>
          </a:prstGeom>
          <a:ln w="12700">
            <a:miter lim="400000"/>
          </a:ln>
          <a:extLst>
            <a:ext uri="{C572A759-6A51-4108-AA02-DFA0A04FC94B}">
              <ma14:wrappingTextBoxFlag xmlns="" xmlns:ma14="http://schemas.microsoft.com/office/mac/drawingml/2011/main" val="1"/>
            </a:ext>
          </a:extLst>
        </p:spPr>
        <p:txBody>
          <a:bodyPr lIns="91436" tIns="91436" rIns="91436" bIns="91436">
            <a:spAutoFit/>
          </a:bodyPr>
          <a:lstStyle>
            <a:lvl1pPr algn="ctr" defTabSz="1828800">
              <a:spcBef>
                <a:spcPts val="2200"/>
              </a:spcBef>
              <a:defRPr>
                <a:solidFill>
                  <a:srgbClr val="FFFFFF"/>
                </a:solidFill>
                <a:latin typeface="Ubuntu Light"/>
                <a:ea typeface="Ubuntu Light"/>
                <a:cs typeface="Ubuntu Light"/>
                <a:sym typeface="Ubuntu Light"/>
              </a:defRPr>
            </a:lvl1pPr>
          </a:lstStyle>
          <a:p>
            <a:r>
              <a:t>¡Y prototipar vuestra presentación!</a:t>
            </a:r>
          </a:p>
        </p:txBody>
      </p:sp>
      <p:sp>
        <p:nvSpPr>
          <p:cNvPr id="6582" name="Línea"/>
          <p:cNvSpPr/>
          <p:nvPr/>
        </p:nvSpPr>
        <p:spPr>
          <a:xfrm>
            <a:off x="7972828" y="5123710"/>
            <a:ext cx="2029551" cy="3"/>
          </a:xfrm>
          <a:prstGeom prst="line">
            <a:avLst/>
          </a:prstGeom>
          <a:ln w="50800">
            <a:solidFill>
              <a:srgbClr val="FFFFFF"/>
            </a:solidFill>
          </a:ln>
        </p:spPr>
        <p:txBody>
          <a:bodyPr lIns="45718" tIns="45718" rIns="45718" bIns="45718"/>
          <a:lstStyle/>
          <a:p>
            <a:endParaRPr/>
          </a:p>
        </p:txBody>
      </p:sp>
      <p:sp>
        <p:nvSpPr>
          <p:cNvPr id="6583" name="Círculo"/>
          <p:cNvSpPr/>
          <p:nvPr/>
        </p:nvSpPr>
        <p:spPr>
          <a:xfrm>
            <a:off x="8346253" y="1156523"/>
            <a:ext cx="1270003" cy="1270003"/>
          </a:xfrm>
          <a:prstGeom prst="ellipse">
            <a:avLst/>
          </a:prstGeom>
          <a:solidFill>
            <a:srgbClr val="FFFFFF"/>
          </a:solidFill>
          <a:ln w="12700">
            <a:miter lim="400000"/>
          </a:ln>
        </p:spPr>
        <p:txBody>
          <a:bodyPr lIns="45710" tIns="45710" rIns="45710" bIns="45710" anchor="ctr">
            <a:normAutofit/>
          </a:bodyPr>
          <a:lstStyle/>
          <a:p>
            <a:endParaRPr/>
          </a:p>
        </p:txBody>
      </p:sp>
      <p:sp>
        <p:nvSpPr>
          <p:cNvPr id="6584" name="Círculo"/>
          <p:cNvSpPr/>
          <p:nvPr/>
        </p:nvSpPr>
        <p:spPr>
          <a:xfrm>
            <a:off x="8687458" y="2660605"/>
            <a:ext cx="619339" cy="619339"/>
          </a:xfrm>
          <a:prstGeom prst="ellipse">
            <a:avLst/>
          </a:prstGeom>
          <a:solidFill>
            <a:schemeClr val="accent2"/>
          </a:solidFill>
          <a:ln w="12700">
            <a:miter lim="400000"/>
          </a:ln>
          <a:effectLst>
            <a:outerShdw blurRad="12700" dist="12700" dir="5400000" rotWithShape="0">
              <a:srgbClr val="000000">
                <a:alpha val="50000"/>
              </a:srgbClr>
            </a:outerShdw>
          </a:effectLst>
        </p:spPr>
        <p:txBody>
          <a:bodyPr lIns="45710" tIns="45710" rIns="45710" bIns="45710" anchor="ctr">
            <a:normAutofit lnSpcReduction="10000"/>
          </a:bodyPr>
          <a:lstStyle/>
          <a:p>
            <a:pPr algn="ctr" defTabSz="412750">
              <a:defRPr sz="2400">
                <a:solidFill>
                  <a:srgbClr val="FFFFFF"/>
                </a:solidFill>
                <a:latin typeface="Helvetica Light"/>
                <a:ea typeface="Helvetica Light"/>
                <a:cs typeface="Helvetica Light"/>
                <a:sym typeface="Helvetica Light"/>
              </a:defRPr>
            </a:pPr>
            <a:endParaRPr/>
          </a:p>
        </p:txBody>
      </p:sp>
      <p:sp>
        <p:nvSpPr>
          <p:cNvPr id="6585" name="Círculo"/>
          <p:cNvSpPr/>
          <p:nvPr/>
        </p:nvSpPr>
        <p:spPr>
          <a:xfrm>
            <a:off x="8668408" y="2609805"/>
            <a:ext cx="619339" cy="619339"/>
          </a:xfrm>
          <a:prstGeom prst="ellipse">
            <a:avLst/>
          </a:prstGeom>
          <a:ln w="25400">
            <a:solidFill>
              <a:srgbClr val="FFFFFF"/>
            </a:solidFill>
            <a:miter lim="400000"/>
          </a:ln>
        </p:spPr>
        <p:txBody>
          <a:bodyPr lIns="45710" tIns="45710" rIns="45710" bIns="45710" anchor="ctr">
            <a:normAutofit lnSpcReduction="10000"/>
          </a:bodyPr>
          <a:lstStyle/>
          <a:p>
            <a:pPr algn="ctr" defTabSz="412750">
              <a:defRPr sz="2400">
                <a:latin typeface="Helvetica Light"/>
                <a:ea typeface="Helvetica Light"/>
                <a:cs typeface="Helvetica Light"/>
                <a:sym typeface="Helvetica Light"/>
              </a:defRPr>
            </a:pPr>
            <a:endParaRPr/>
          </a:p>
        </p:txBody>
      </p:sp>
      <p:sp>
        <p:nvSpPr>
          <p:cNvPr id="6586" name="Changing ecosystem"/>
          <p:cNvSpPr/>
          <p:nvPr/>
        </p:nvSpPr>
        <p:spPr>
          <a:xfrm>
            <a:off x="8811189" y="2670224"/>
            <a:ext cx="325397" cy="54995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FFFFFF"/>
                </a:solidFill>
                <a:latin typeface="+mn-lt"/>
                <a:ea typeface="+mn-ea"/>
                <a:cs typeface="+mn-cs"/>
                <a:sym typeface="Ubuntu"/>
              </a:defRPr>
            </a:lvl1pPr>
          </a:lstStyle>
          <a:p>
            <a:r>
              <a:t>5</a:t>
            </a:r>
          </a:p>
        </p:txBody>
      </p:sp>
      <p:sp>
        <p:nvSpPr>
          <p:cNvPr id="6587" name="Línea"/>
          <p:cNvSpPr/>
          <p:nvPr/>
        </p:nvSpPr>
        <p:spPr>
          <a:xfrm>
            <a:off x="9304449" y="2944872"/>
            <a:ext cx="452807" cy="3"/>
          </a:xfrm>
          <a:prstGeom prst="line">
            <a:avLst/>
          </a:prstGeom>
          <a:ln w="25400">
            <a:solidFill>
              <a:srgbClr val="FFFFFF"/>
            </a:solidFill>
          </a:ln>
        </p:spPr>
        <p:txBody>
          <a:bodyPr lIns="45718" tIns="45718" rIns="45718" bIns="45718"/>
          <a:lstStyle/>
          <a:p>
            <a:endParaRPr/>
          </a:p>
        </p:txBody>
      </p:sp>
      <p:sp>
        <p:nvSpPr>
          <p:cNvPr id="6588" name="Línea"/>
          <p:cNvSpPr/>
          <p:nvPr/>
        </p:nvSpPr>
        <p:spPr>
          <a:xfrm>
            <a:off x="8217951" y="2944872"/>
            <a:ext cx="452807" cy="3"/>
          </a:xfrm>
          <a:prstGeom prst="line">
            <a:avLst/>
          </a:prstGeom>
          <a:ln w="25400">
            <a:solidFill>
              <a:srgbClr val="FFFFFF"/>
            </a:solidFill>
          </a:ln>
        </p:spPr>
        <p:txBody>
          <a:bodyPr lIns="45718" tIns="45718" rIns="45718" bIns="45718"/>
          <a:lstStyle/>
          <a:p>
            <a:endParaRPr/>
          </a:p>
        </p:txBody>
      </p:sp>
      <p:pic>
        <p:nvPicPr>
          <p:cNvPr id="6589" name="pasted-image.pdf" descr="pasted-image.pdf"/>
          <p:cNvPicPr>
            <a:picLocks noChangeAspect="1"/>
          </p:cNvPicPr>
          <p:nvPr/>
        </p:nvPicPr>
        <p:blipFill>
          <a:blip r:embed="rId3"/>
          <a:stretch>
            <a:fillRect/>
          </a:stretch>
        </p:blipFill>
        <p:spPr>
          <a:xfrm>
            <a:off x="8480214" y="1233240"/>
            <a:ext cx="1014777" cy="94173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Rectángulo"/>
          <p:cNvSpPr/>
          <p:nvPr/>
        </p:nvSpPr>
        <p:spPr>
          <a:xfrm>
            <a:off x="5123543" y="-194651"/>
            <a:ext cx="7352363" cy="7448255"/>
          </a:xfrm>
          <a:prstGeom prst="rect">
            <a:avLst/>
          </a:prstGeom>
          <a:solidFill>
            <a:srgbClr val="E2E5E8"/>
          </a:solidFill>
          <a:ln w="12700">
            <a:miter lim="400000"/>
          </a:ln>
        </p:spPr>
        <p:txBody>
          <a:bodyPr lIns="45710" tIns="45710" rIns="45710" bIns="45710" anchor="ctr">
            <a:normAutofit/>
          </a:bodyPr>
          <a:lstStyle/>
          <a:p>
            <a:endParaRPr/>
          </a:p>
        </p:txBody>
      </p:sp>
      <p:sp>
        <p:nvSpPr>
          <p:cNvPr id="1704" name="Retângulo 43"/>
          <p:cNvSpPr>
            <a:spLocks noGrp="1"/>
          </p:cNvSpPr>
          <p:nvPr>
            <p:ph type="sldNum" sz="quarter" idx="4294967295"/>
          </p:nvPr>
        </p:nvSpPr>
        <p:spPr>
          <a:xfrm>
            <a:off x="11846393" y="6564099"/>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1705"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2022. All rights reserved  |</a:t>
            </a:r>
          </a:p>
        </p:txBody>
      </p:sp>
      <p:sp>
        <p:nvSpPr>
          <p:cNvPr id="1706"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A6A6A6"/>
                </a:solidFill>
                <a:latin typeface="+mn-lt"/>
                <a:ea typeface="+mn-ea"/>
                <a:cs typeface="+mn-cs"/>
                <a:sym typeface="Ubuntu"/>
              </a:defRPr>
            </a:lvl1pPr>
          </a:lstStyle>
          <a:p>
            <a:r>
              <a:t>2 </a:t>
            </a:r>
          </a:p>
        </p:txBody>
      </p:sp>
      <p:pic>
        <p:nvPicPr>
          <p:cNvPr id="1707" name="pasted-image.pdf" descr="pasted-image.pdf"/>
          <p:cNvPicPr>
            <a:picLocks noChangeAspect="1"/>
          </p:cNvPicPr>
          <p:nvPr/>
        </p:nvPicPr>
        <p:blipFill>
          <a:blip r:embed="rId2"/>
          <a:stretch>
            <a:fillRect/>
          </a:stretch>
        </p:blipFill>
        <p:spPr>
          <a:xfrm>
            <a:off x="6072409" y="652609"/>
            <a:ext cx="5175188" cy="5552782"/>
          </a:xfrm>
          <a:prstGeom prst="rect">
            <a:avLst/>
          </a:prstGeom>
          <a:ln w="12700">
            <a:miter lim="400000"/>
          </a:ln>
        </p:spPr>
      </p:pic>
      <p:sp>
        <p:nvSpPr>
          <p:cNvPr id="1708" name="Espace réservé du texte 15"/>
          <p:cNvSpPr>
            <a:spLocks noGrp="1"/>
          </p:cNvSpPr>
          <p:nvPr>
            <p:ph type="body" sz="half" idx="1"/>
          </p:nvPr>
        </p:nvSpPr>
        <p:spPr>
          <a:xfrm>
            <a:off x="360000" y="1367999"/>
            <a:ext cx="4320000" cy="3882759"/>
          </a:xfrm>
          <a:prstGeom prst="rect">
            <a:avLst/>
          </a:prstGeom>
        </p:spPr>
        <p:txBody>
          <a:bodyPr/>
          <a:lstStyle/>
          <a:p>
            <a:pPr defTabSz="685800">
              <a:spcBef>
                <a:spcPts val="2100"/>
              </a:spcBef>
              <a:defRPr sz="2400" cap="all">
                <a:solidFill>
                  <a:schemeClr val="accent2"/>
                </a:solidFill>
                <a:latin typeface="Ubuntu Medium"/>
                <a:ea typeface="Ubuntu Medium"/>
                <a:cs typeface="Ubuntu Medium"/>
                <a:sym typeface="Ubuntu Medium"/>
              </a:defRPr>
            </a:pPr>
            <a:r>
              <a:t>La estructura es el orden y el ritmo en el que contamos las cosas. </a:t>
            </a:r>
          </a:p>
          <a:p>
            <a:pPr defTabSz="685800">
              <a:spcBef>
                <a:spcPts val="2100"/>
              </a:spcBef>
              <a:defRPr sz="1800"/>
            </a:pPr>
            <a:r>
              <a:t>Un buen ejemplo de estructura es la que establece una baraja de naipes. Con ella podemos jugar con gran cantidad de órdenes combinaciones y jerarquías sin que para ello tengamos qué modificar el diseño original. </a:t>
            </a:r>
          </a:p>
          <a:p>
            <a:pPr defTabSz="685800">
              <a:spcBef>
                <a:spcPts val="2100"/>
              </a:spcBef>
              <a:defRPr sz="1800"/>
            </a:pPr>
            <a:r>
              <a:t>Al mismo tiempo, cada naipe es fácil de ubicar en el conjunto de la baraja.</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1" name="Picture Placeholder 12" descr="Picture Placeholder 12"/>
          <p:cNvPicPr>
            <a:picLocks noGrp="1" noChangeAspect="1"/>
          </p:cNvPicPr>
          <p:nvPr>
            <p:ph type="pic" idx="13"/>
          </p:nvPr>
        </p:nvPicPr>
        <p:blipFill>
          <a:blip r:embed="rId2"/>
          <a:stretch>
            <a:fillRect/>
          </a:stretch>
        </p:blipFill>
        <p:spPr>
          <a:prstGeom prst="rect">
            <a:avLst/>
          </a:prstGeom>
        </p:spPr>
      </p:pic>
      <p:sp>
        <p:nvSpPr>
          <p:cNvPr id="6592"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grpSp>
        <p:nvGrpSpPr>
          <p:cNvPr id="6595" name="Espace réservé pour une image  5"/>
          <p:cNvGrpSpPr/>
          <p:nvPr/>
        </p:nvGrpSpPr>
        <p:grpSpPr>
          <a:xfrm>
            <a:off x="5127995" y="0"/>
            <a:ext cx="7064018" cy="6858000"/>
            <a:chOff x="-1" y="0"/>
            <a:chExt cx="7064016" cy="6858000"/>
          </a:xfrm>
        </p:grpSpPr>
        <p:sp>
          <p:nvSpPr>
            <p:cNvPr id="6593" name="Rectángulo"/>
            <p:cNvSpPr/>
            <p:nvPr/>
          </p:nvSpPr>
          <p:spPr>
            <a:xfrm>
              <a:off x="-2" y="0"/>
              <a:ext cx="7064013" cy="6858000"/>
            </a:xfrm>
            <a:prstGeom prst="rect">
              <a:avLst/>
            </a:prstGeom>
            <a:solidFill>
              <a:srgbClr val="ECECEC"/>
            </a:solidFill>
            <a:ln w="12700" cap="flat">
              <a:noFill/>
              <a:miter lim="400000"/>
            </a:ln>
            <a:effectLst/>
          </p:spPr>
          <p:txBody>
            <a:bodyPr wrap="square" lIns="45710" tIns="45710" rIns="45710" bIns="45710" numCol="1" anchor="ctr">
              <a:normAutofit/>
            </a:bodyPr>
            <a:lstStyle/>
            <a:p>
              <a:pPr>
                <a:defRPr>
                  <a:latin typeface="+mn-lt"/>
                  <a:ea typeface="+mn-ea"/>
                  <a:cs typeface="+mn-cs"/>
                  <a:sym typeface="Ubuntu"/>
                </a:defRPr>
              </a:pPr>
              <a:endParaRPr/>
            </a:p>
          </p:txBody>
        </p:sp>
        <p:pic>
          <p:nvPicPr>
            <p:cNvPr id="6594" name="pasted-image.tiff" descr="pasted-image.tiff"/>
            <p:cNvPicPr>
              <a:picLocks noChangeAspect="1"/>
            </p:cNvPicPr>
            <p:nvPr/>
          </p:nvPicPr>
          <p:blipFill>
            <a:blip r:embed="rId3"/>
            <a:srcRect l="28000" r="3330"/>
            <a:stretch>
              <a:fillRect/>
            </a:stretch>
          </p:blipFill>
          <p:spPr>
            <a:xfrm>
              <a:off x="-2" y="0"/>
              <a:ext cx="7064018" cy="6858000"/>
            </a:xfrm>
            <a:prstGeom prst="rect">
              <a:avLst/>
            </a:prstGeom>
            <a:ln w="12700" cap="flat">
              <a:noFill/>
              <a:miter lim="400000"/>
            </a:ln>
            <a:effectLst/>
          </p:spPr>
        </p:pic>
      </p:grpSp>
      <p:sp>
        <p:nvSpPr>
          <p:cNvPr id="6596"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FFFFFF"/>
                </a:solidFill>
                <a:latin typeface="+mn-lt"/>
                <a:ea typeface="+mn-ea"/>
                <a:cs typeface="+mn-cs"/>
                <a:sym typeface="Ubuntu"/>
              </a:defRPr>
            </a:lvl1pPr>
          </a:lstStyle>
          <a:p>
            <a:r>
              <a:t>Company Confidential © Capgemini 2022. All rights reserved  |</a:t>
            </a:r>
          </a:p>
        </p:txBody>
      </p:sp>
      <p:sp>
        <p:nvSpPr>
          <p:cNvPr id="6597"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FFFFFF"/>
                </a:solidFill>
                <a:latin typeface="+mn-lt"/>
                <a:ea typeface="+mn-ea"/>
                <a:cs typeface="+mn-cs"/>
                <a:sym typeface="Ubuntu"/>
              </a:defRPr>
            </a:lvl1pPr>
          </a:lstStyle>
          <a:p>
            <a:r>
              <a:t>2 </a:t>
            </a:r>
          </a:p>
        </p:txBody>
      </p:sp>
      <p:sp>
        <p:nvSpPr>
          <p:cNvPr id="6598" name="Espace réservé du texte 15"/>
          <p:cNvSpPr>
            <a:spLocks noGrp="1"/>
          </p:cNvSpPr>
          <p:nvPr>
            <p:ph type="body" sz="half" idx="1"/>
          </p:nvPr>
        </p:nvSpPr>
        <p:spPr>
          <a:xfrm>
            <a:off x="360000" y="785566"/>
            <a:ext cx="4320000" cy="3882758"/>
          </a:xfrm>
          <a:prstGeom prst="rect">
            <a:avLst/>
          </a:prstGeom>
        </p:spPr>
        <p:txBody>
          <a:bodyPr/>
          <a:lstStyle/>
          <a:p>
            <a:pPr defTabSz="740662">
              <a:spcBef>
                <a:spcPts val="2300"/>
              </a:spcBef>
              <a:defRPr sz="2500" cap="all">
                <a:solidFill>
                  <a:schemeClr val="accent2"/>
                </a:solidFill>
                <a:latin typeface="Ubuntu Medium"/>
                <a:ea typeface="Ubuntu Medium"/>
                <a:cs typeface="Ubuntu Medium"/>
                <a:sym typeface="Ubuntu Medium"/>
              </a:defRPr>
            </a:pPr>
            <a:r>
              <a:t>Algunas tips sobre el proceso de diseñar</a:t>
            </a:r>
          </a:p>
          <a:p>
            <a:pPr defTabSz="740662">
              <a:spcBef>
                <a:spcPts val="2300"/>
              </a:spcBef>
              <a:defRPr sz="2000"/>
            </a:pPr>
            <a:r>
              <a:t>Diseñar es hacer que las cosas funcionen mejor con menos dinero, menos esfuerzo y/o menos tiempo.</a:t>
            </a:r>
          </a:p>
          <a:p>
            <a:pPr defTabSz="740662">
              <a:spcBef>
                <a:spcPts val="2300"/>
              </a:spcBef>
              <a:defRPr sz="2000"/>
            </a:pPr>
            <a:r>
              <a:t>Hay últimamente una tendencia que relaciona y acota el diseño gráfico a lo estético, pero la mayoría de las veces algo “bonito” no va a solucionar el problema que lleváis arrastrando.</a:t>
            </a:r>
          </a:p>
        </p:txBody>
      </p:sp>
      <p:pic>
        <p:nvPicPr>
          <p:cNvPr id="6599" name="pasted-image.pdf" descr="pasted-image.pdf"/>
          <p:cNvPicPr>
            <a:picLocks noChangeAspect="1"/>
          </p:cNvPicPr>
          <p:nvPr/>
        </p:nvPicPr>
        <p:blipFill>
          <a:blip r:embed="rId4"/>
          <a:stretch>
            <a:fillRect/>
          </a:stretch>
        </p:blipFill>
        <p:spPr>
          <a:xfrm>
            <a:off x="391019" y="5034312"/>
            <a:ext cx="468536" cy="568658"/>
          </a:xfrm>
          <a:prstGeom prst="rect">
            <a:avLst/>
          </a:prstGeom>
          <a:ln w="12700">
            <a:miter lim="400000"/>
          </a:ln>
        </p:spPr>
      </p:pic>
      <p:sp>
        <p:nvSpPr>
          <p:cNvPr id="6600" name="Shape 4118"/>
          <p:cNvSpPr/>
          <p:nvPr/>
        </p:nvSpPr>
        <p:spPr>
          <a:xfrm>
            <a:off x="1042685" y="4940060"/>
            <a:ext cx="3444266" cy="1339594"/>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0000"/>
              </a:lnSpc>
              <a:defRPr sz="1700" i="1">
                <a:solidFill>
                  <a:srgbClr val="FFFFFF"/>
                </a:solidFill>
                <a:latin typeface="Ubuntu Medium"/>
                <a:ea typeface="Ubuntu Medium"/>
                <a:cs typeface="Ubuntu Medium"/>
                <a:sym typeface="Ubuntu Medium"/>
              </a:defRPr>
            </a:lvl1pPr>
          </a:lstStyle>
          <a:p>
            <a:r>
              <a:t>A Continuación os presentamos 3 reglas que consideramos importantes a la hora de diseñar presentaciones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2" name="Rectángulo"/>
          <p:cNvSpPr/>
          <p:nvPr/>
        </p:nvSpPr>
        <p:spPr>
          <a:xfrm>
            <a:off x="5128180" y="-34963"/>
            <a:ext cx="8105227" cy="6927926"/>
          </a:xfrm>
          <a:prstGeom prst="rect">
            <a:avLst/>
          </a:prstGeom>
          <a:solidFill>
            <a:srgbClr val="E2E5E8"/>
          </a:solidFill>
          <a:ln w="12700">
            <a:miter lim="400000"/>
          </a:ln>
        </p:spPr>
        <p:txBody>
          <a:bodyPr lIns="45710" tIns="45710" rIns="45710" bIns="45710" anchor="ctr">
            <a:normAutofit/>
          </a:bodyPr>
          <a:lstStyle/>
          <a:p>
            <a:endParaRPr/>
          </a:p>
        </p:txBody>
      </p:sp>
      <p:sp>
        <p:nvSpPr>
          <p:cNvPr id="6603"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lvl1pPr>
              <a:defRPr>
                <a:solidFill>
                  <a:srgbClr val="605F61"/>
                </a:solidFill>
              </a:defRPr>
            </a:lvl1pPr>
          </a:lstStyle>
          <a:p>
            <a:fld id="{86CB4B4D-7CA3-9044-876B-883B54F8677D}" type="slidenum">
              <a:t>51</a:t>
            </a:fld>
            <a:endParaRPr/>
          </a:p>
        </p:txBody>
      </p:sp>
      <p:sp>
        <p:nvSpPr>
          <p:cNvPr id="6604"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605F61"/>
                </a:solidFill>
                <a:latin typeface="+mn-lt"/>
                <a:ea typeface="+mn-ea"/>
                <a:cs typeface="+mn-cs"/>
                <a:sym typeface="Ubuntu"/>
              </a:defRPr>
            </a:lvl1pPr>
          </a:lstStyle>
          <a:p>
            <a:r>
              <a:t>Company Confidential © Capgemini 2022. All rights reserved  |</a:t>
            </a:r>
          </a:p>
        </p:txBody>
      </p:sp>
      <p:sp>
        <p:nvSpPr>
          <p:cNvPr id="6605"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605F61"/>
                </a:solidFill>
                <a:latin typeface="+mn-lt"/>
                <a:ea typeface="+mn-ea"/>
                <a:cs typeface="+mn-cs"/>
                <a:sym typeface="Ubuntu"/>
              </a:defRPr>
            </a:lvl1pPr>
          </a:lstStyle>
          <a:p>
            <a:r>
              <a:t>2 </a:t>
            </a:r>
          </a:p>
        </p:txBody>
      </p:sp>
      <p:pic>
        <p:nvPicPr>
          <p:cNvPr id="6606" name="pasted-image.pdf" descr="pasted-image.pdf"/>
          <p:cNvPicPr>
            <a:picLocks noChangeAspect="1"/>
          </p:cNvPicPr>
          <p:nvPr/>
        </p:nvPicPr>
        <p:blipFill>
          <a:blip r:embed="rId2"/>
          <a:stretch>
            <a:fillRect/>
          </a:stretch>
        </p:blipFill>
        <p:spPr>
          <a:xfrm>
            <a:off x="6769109" y="683579"/>
            <a:ext cx="5423861" cy="5490842"/>
          </a:xfrm>
          <a:prstGeom prst="rect">
            <a:avLst/>
          </a:prstGeom>
          <a:ln w="12700">
            <a:miter lim="400000"/>
          </a:ln>
        </p:spPr>
      </p:pic>
      <p:sp>
        <p:nvSpPr>
          <p:cNvPr id="6607" name="Main opp. business are related to Data, AI and Analytics.…"/>
          <p:cNvSpPr/>
          <p:nvPr/>
        </p:nvSpPr>
        <p:spPr>
          <a:xfrm>
            <a:off x="860708" y="4070310"/>
            <a:ext cx="3953289" cy="1028496"/>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p>
            <a:pPr defTabSz="457200">
              <a:defRPr sz="2200" cap="all">
                <a:solidFill>
                  <a:srgbClr val="FFFFFF"/>
                </a:solidFill>
                <a:latin typeface="Ubuntu Medium"/>
                <a:ea typeface="Ubuntu Medium"/>
                <a:cs typeface="Ubuntu Medium"/>
                <a:sym typeface="Ubuntu Medium"/>
              </a:defRPr>
            </a:pPr>
            <a:r>
              <a:t>Antes de empezar a montar nada</a:t>
            </a:r>
          </a:p>
          <a:p>
            <a:pPr defTabSz="457200">
              <a:defRPr sz="2200" cap="all">
                <a:solidFill>
                  <a:srgbClr val="FFFFFF"/>
                </a:solidFill>
                <a:latin typeface="Ubuntu Medium"/>
                <a:ea typeface="Ubuntu Medium"/>
                <a:cs typeface="Ubuntu Medium"/>
                <a:sym typeface="Ubuntu Medium"/>
              </a:defRPr>
            </a:pPr>
            <a:r>
              <a:t>plantéate lo siguiente…</a:t>
            </a:r>
          </a:p>
        </p:txBody>
      </p:sp>
      <p:sp>
        <p:nvSpPr>
          <p:cNvPr id="6608" name="Línea"/>
          <p:cNvSpPr/>
          <p:nvPr/>
        </p:nvSpPr>
        <p:spPr>
          <a:xfrm>
            <a:off x="886270" y="3797746"/>
            <a:ext cx="1014777" cy="3"/>
          </a:xfrm>
          <a:prstGeom prst="line">
            <a:avLst/>
          </a:prstGeom>
          <a:ln w="25400">
            <a:solidFill>
              <a:srgbClr val="FFFFFF"/>
            </a:solidFill>
          </a:ln>
        </p:spPr>
        <p:txBody>
          <a:bodyPr lIns="45718" tIns="45718" rIns="45718" bIns="45718"/>
          <a:lstStyle/>
          <a:p>
            <a:endParaRPr/>
          </a:p>
        </p:txBody>
      </p:sp>
      <p:sp>
        <p:nvSpPr>
          <p:cNvPr id="6609" name="Círculo"/>
          <p:cNvSpPr/>
          <p:nvPr/>
        </p:nvSpPr>
        <p:spPr>
          <a:xfrm>
            <a:off x="792876" y="2168823"/>
            <a:ext cx="1201564" cy="1201565"/>
          </a:xfrm>
          <a:prstGeom prst="ellipse">
            <a:avLst/>
          </a:prstGeom>
          <a:solidFill>
            <a:schemeClr val="accent2"/>
          </a:solidFill>
          <a:ln w="12700">
            <a:miter lim="400000"/>
          </a:ln>
        </p:spPr>
        <p:txBody>
          <a:bodyPr lIns="45710" tIns="45710" rIns="45710" bIns="45710" anchor="ctr">
            <a:normAutofit/>
          </a:bodyPr>
          <a:lstStyle/>
          <a:p>
            <a:pPr algn="ctr" defTabSz="412750">
              <a:defRPr sz="2400">
                <a:solidFill>
                  <a:srgbClr val="272A36"/>
                </a:solidFill>
                <a:latin typeface="Helvetica Light"/>
                <a:ea typeface="Helvetica Light"/>
                <a:cs typeface="Helvetica Light"/>
                <a:sym typeface="Helvetica Light"/>
              </a:defRPr>
            </a:pPr>
            <a:endParaRPr/>
          </a:p>
        </p:txBody>
      </p:sp>
      <p:sp>
        <p:nvSpPr>
          <p:cNvPr id="6610" name="Círculo"/>
          <p:cNvSpPr/>
          <p:nvPr/>
        </p:nvSpPr>
        <p:spPr>
          <a:xfrm>
            <a:off x="837326" y="2225973"/>
            <a:ext cx="1201564" cy="1201565"/>
          </a:xfrm>
          <a:prstGeom prst="ellipse">
            <a:avLst/>
          </a:prstGeom>
          <a:ln w="12700">
            <a:solidFill>
              <a:srgbClr val="FFFFFF"/>
            </a:solidFill>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611" name="1"/>
          <p:cNvSpPr/>
          <p:nvPr/>
        </p:nvSpPr>
        <p:spPr>
          <a:xfrm>
            <a:off x="1195730" y="2372710"/>
            <a:ext cx="735455" cy="10305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6000" cap="all">
                <a:solidFill>
                  <a:srgbClr val="FFFFFF"/>
                </a:solidFill>
                <a:latin typeface="Ubuntu Medium"/>
                <a:ea typeface="Ubuntu Medium"/>
                <a:cs typeface="Ubuntu Medium"/>
                <a:sym typeface="Ubuntu Medium"/>
              </a:defRPr>
            </a:lvl1pPr>
          </a:lstStyle>
          <a:p>
            <a:r>
              <a:t>1</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6613" name="Círculo"/>
          <p:cNvSpPr/>
          <p:nvPr/>
        </p:nvSpPr>
        <p:spPr>
          <a:xfrm>
            <a:off x="4668208" y="1820876"/>
            <a:ext cx="1529057" cy="1529057"/>
          </a:xfrm>
          <a:prstGeom prst="ellipse">
            <a:avLst/>
          </a:prstGeom>
          <a:solidFill>
            <a:srgbClr val="FFFFFF"/>
          </a:solidFill>
          <a:ln w="12700">
            <a:miter lim="400000"/>
          </a:ln>
        </p:spPr>
        <p:txBody>
          <a:bodyPr lIns="45710" tIns="45710" rIns="45710" bIns="45710" anchor="ctr">
            <a:normAutofit/>
          </a:bodyPr>
          <a:lstStyle/>
          <a:p>
            <a:endParaRPr/>
          </a:p>
        </p:txBody>
      </p:sp>
      <p:sp>
        <p:nvSpPr>
          <p:cNvPr id="6614" name="Círculo"/>
          <p:cNvSpPr/>
          <p:nvPr/>
        </p:nvSpPr>
        <p:spPr>
          <a:xfrm>
            <a:off x="8186280" y="1820876"/>
            <a:ext cx="1529057" cy="1529057"/>
          </a:xfrm>
          <a:prstGeom prst="ellipse">
            <a:avLst/>
          </a:prstGeom>
          <a:solidFill>
            <a:srgbClr val="FFFFFF"/>
          </a:solidFill>
          <a:ln w="12700">
            <a:miter lim="400000"/>
          </a:ln>
        </p:spPr>
        <p:txBody>
          <a:bodyPr lIns="45710" tIns="45710" rIns="45710" bIns="45710" anchor="ctr">
            <a:normAutofit/>
          </a:bodyPr>
          <a:lstStyle/>
          <a:p>
            <a:endParaRPr/>
          </a:p>
        </p:txBody>
      </p:sp>
      <p:sp>
        <p:nvSpPr>
          <p:cNvPr id="6615" name="Círculo"/>
          <p:cNvSpPr/>
          <p:nvPr/>
        </p:nvSpPr>
        <p:spPr>
          <a:xfrm>
            <a:off x="879279" y="1849896"/>
            <a:ext cx="1529057" cy="1529056"/>
          </a:xfrm>
          <a:prstGeom prst="ellipse">
            <a:avLst/>
          </a:prstGeom>
          <a:solidFill>
            <a:srgbClr val="FFFFFF"/>
          </a:solidFill>
          <a:ln w="12700">
            <a:miter lim="400000"/>
          </a:ln>
        </p:spPr>
        <p:txBody>
          <a:bodyPr lIns="45710" tIns="45710" rIns="45710" bIns="45710" anchor="ctr">
            <a:normAutofit/>
          </a:bodyPr>
          <a:lstStyle/>
          <a:p>
            <a:endParaRPr/>
          </a:p>
        </p:txBody>
      </p:sp>
      <p:sp>
        <p:nvSpPr>
          <p:cNvPr id="6616"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52</a:t>
            </a:fld>
            <a:endParaRPr/>
          </a:p>
        </p:txBody>
      </p:sp>
      <p:sp>
        <p:nvSpPr>
          <p:cNvPr id="6617"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661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619"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Cómo contar una buena historia</a:t>
            </a:r>
          </a:p>
        </p:txBody>
      </p:sp>
      <p:grpSp>
        <p:nvGrpSpPr>
          <p:cNvPr id="6628" name="Grupo"/>
          <p:cNvGrpSpPr/>
          <p:nvPr/>
        </p:nvGrpSpPr>
        <p:grpSpPr>
          <a:xfrm>
            <a:off x="502727" y="1074737"/>
            <a:ext cx="2859680" cy="136688"/>
            <a:chOff x="0" y="0"/>
            <a:chExt cx="2859679" cy="136686"/>
          </a:xfrm>
        </p:grpSpPr>
        <p:sp>
          <p:nvSpPr>
            <p:cNvPr id="6620"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1"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2"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3"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4"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5"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6"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27"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6629" name="Mensaje principal"/>
          <p:cNvSpPr/>
          <p:nvPr/>
        </p:nvSpPr>
        <p:spPr>
          <a:xfrm>
            <a:off x="760181" y="3606269"/>
            <a:ext cx="2306753" cy="31110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defTabSz="412750">
              <a:defRPr cap="all">
                <a:solidFill>
                  <a:schemeClr val="accent3"/>
                </a:solidFill>
                <a:latin typeface="Ubuntu Medium"/>
                <a:ea typeface="Ubuntu Medium"/>
                <a:cs typeface="Ubuntu Medium"/>
                <a:sym typeface="Ubuntu Medium"/>
              </a:defRPr>
            </a:lvl1pPr>
          </a:lstStyle>
          <a:p>
            <a:r>
              <a:rPr dirty="0" err="1"/>
              <a:t>Mensaje</a:t>
            </a:r>
            <a:r>
              <a:rPr dirty="0"/>
              <a:t> principal</a:t>
            </a:r>
          </a:p>
        </p:txBody>
      </p:sp>
      <p:sp>
        <p:nvSpPr>
          <p:cNvPr id="6630" name="Antes de ponerte a  montar tu presentación plantéate:…"/>
          <p:cNvSpPr/>
          <p:nvPr/>
        </p:nvSpPr>
        <p:spPr>
          <a:xfrm>
            <a:off x="861338" y="4279653"/>
            <a:ext cx="2983058" cy="151973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a:spcBef>
                <a:spcPts val="700"/>
              </a:spcBef>
              <a:defRPr sz="1200">
                <a:solidFill>
                  <a:schemeClr val="accent3"/>
                </a:solidFill>
                <a:latin typeface="Ubuntu Light"/>
                <a:ea typeface="Ubuntu Light"/>
                <a:cs typeface="Ubuntu Light"/>
                <a:sym typeface="Ubuntu Light"/>
              </a:defRPr>
            </a:pPr>
            <a:r>
              <a:t>Antes de ponerte a  montar tu presentación plantéate:</a:t>
            </a:r>
          </a:p>
          <a:p>
            <a:pPr marL="209550" indent="-209550" defTabSz="412750">
              <a:spcBef>
                <a:spcPts val="500"/>
              </a:spcBef>
              <a:buSzPct val="100000"/>
              <a:buAutoNum type="arabicPeriod"/>
              <a:defRPr sz="1200">
                <a:solidFill>
                  <a:schemeClr val="accent3"/>
                </a:solidFill>
                <a:latin typeface="Ubuntu Light"/>
                <a:ea typeface="Ubuntu Light"/>
                <a:cs typeface="Ubuntu Light"/>
                <a:sym typeface="Ubuntu Light"/>
              </a:defRPr>
            </a:pPr>
            <a:r>
              <a:t>Quién va a ser tu público</a:t>
            </a:r>
          </a:p>
          <a:p>
            <a:pPr marL="209550" indent="-209550" defTabSz="412750">
              <a:spcBef>
                <a:spcPts val="700"/>
              </a:spcBef>
              <a:buSzPct val="100000"/>
              <a:buAutoNum type="arabicPeriod"/>
              <a:defRPr sz="1200">
                <a:solidFill>
                  <a:schemeClr val="accent3"/>
                </a:solidFill>
                <a:latin typeface="Ubuntu Light"/>
                <a:ea typeface="Ubuntu Light"/>
                <a:cs typeface="Ubuntu Light"/>
                <a:sym typeface="Ubuntu Light"/>
              </a:defRPr>
            </a:pPr>
            <a:r>
              <a:t>Por qué quieres contarle eso que le vas a contar</a:t>
            </a:r>
          </a:p>
          <a:p>
            <a:pPr defTabSz="412750">
              <a:defRPr sz="1200">
                <a:solidFill>
                  <a:schemeClr val="accent3"/>
                </a:solidFill>
                <a:latin typeface="Ubuntu Light"/>
                <a:ea typeface="Ubuntu Light"/>
                <a:cs typeface="Ubuntu Light"/>
                <a:sym typeface="Ubuntu Light"/>
              </a:defRPr>
            </a:pPr>
            <a:r>
              <a:t>Estas dos claves deben ser la guía principal para tu presentación y no deberá diluirse entre otros temas más secundarios.</a:t>
            </a:r>
          </a:p>
        </p:txBody>
      </p:sp>
      <p:sp>
        <p:nvSpPr>
          <p:cNvPr id="6631" name="Cómo lo cuento"/>
          <p:cNvSpPr/>
          <p:nvPr/>
        </p:nvSpPr>
        <p:spPr>
          <a:xfrm>
            <a:off x="4590496" y="3622787"/>
            <a:ext cx="2078381" cy="31110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defTabSz="412750">
              <a:defRPr cap="all">
                <a:solidFill>
                  <a:schemeClr val="accent3"/>
                </a:solidFill>
                <a:latin typeface="Ubuntu Medium"/>
                <a:ea typeface="Ubuntu Medium"/>
                <a:cs typeface="Ubuntu Medium"/>
                <a:sym typeface="Ubuntu Medium"/>
              </a:defRPr>
            </a:lvl1pPr>
          </a:lstStyle>
          <a:p>
            <a:r>
              <a:t>Cómo lo cuento</a:t>
            </a:r>
          </a:p>
        </p:txBody>
      </p:sp>
      <p:sp>
        <p:nvSpPr>
          <p:cNvPr id="6632" name="Piensa en que recursos vas a utilizar para:…"/>
          <p:cNvSpPr/>
          <p:nvPr/>
        </p:nvSpPr>
        <p:spPr>
          <a:xfrm>
            <a:off x="4594038" y="4166018"/>
            <a:ext cx="2851931" cy="96093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a:spcBef>
                <a:spcPts val="700"/>
              </a:spcBef>
              <a:defRPr sz="1200">
                <a:solidFill>
                  <a:schemeClr val="accent3"/>
                </a:solidFill>
                <a:latin typeface="Ubuntu Light"/>
                <a:ea typeface="Ubuntu Light"/>
                <a:cs typeface="Ubuntu Light"/>
                <a:sym typeface="Ubuntu Light"/>
              </a:defRPr>
            </a:pPr>
            <a:r>
              <a:t>Piensa en que recursos vas a utilizar para:</a:t>
            </a:r>
          </a:p>
          <a:p>
            <a:pPr marL="209550" indent="-209550" defTabSz="412750">
              <a:spcBef>
                <a:spcPts val="700"/>
              </a:spcBef>
              <a:buSzPct val="100000"/>
              <a:buAutoNum type="arabicPeriod"/>
              <a:defRPr sz="1200" b="1">
                <a:solidFill>
                  <a:schemeClr val="accent3"/>
                </a:solidFill>
                <a:latin typeface="+mn-lt"/>
                <a:ea typeface="+mn-ea"/>
                <a:cs typeface="+mn-cs"/>
                <a:sym typeface="Ubuntu"/>
              </a:defRPr>
            </a:pPr>
            <a:r>
              <a:t> </a:t>
            </a:r>
            <a:r>
              <a:rPr b="0">
                <a:latin typeface="Ubuntu Light"/>
                <a:ea typeface="Ubuntu Light"/>
                <a:cs typeface="Ubuntu Light"/>
                <a:sym typeface="Ubuntu Light"/>
              </a:rPr>
              <a:t>Mantener a tu público atento.</a:t>
            </a:r>
          </a:p>
          <a:p>
            <a:pPr marL="209550" indent="-209550" defTabSz="412750">
              <a:spcBef>
                <a:spcPts val="700"/>
              </a:spcBef>
              <a:buSzPct val="100000"/>
              <a:buAutoNum type="arabicPeriod"/>
              <a:defRPr sz="1200" b="1">
                <a:solidFill>
                  <a:schemeClr val="accent3"/>
                </a:solidFill>
                <a:latin typeface="+mn-lt"/>
                <a:ea typeface="+mn-ea"/>
                <a:cs typeface="+mn-cs"/>
                <a:sym typeface="Ubuntu"/>
              </a:defRPr>
            </a:pPr>
            <a:r>
              <a:t> </a:t>
            </a:r>
            <a:r>
              <a:rPr b="0">
                <a:latin typeface="Ubuntu Light"/>
                <a:ea typeface="Ubuntu Light"/>
                <a:cs typeface="Ubuntu Light"/>
                <a:sym typeface="Ubuntu Light"/>
              </a:rPr>
              <a:t>Despertar las emociones deseadas a tu público cuando lo cuentes.</a:t>
            </a:r>
          </a:p>
        </p:txBody>
      </p:sp>
      <p:sp>
        <p:nvSpPr>
          <p:cNvPr id="6633" name="El entorno"/>
          <p:cNvSpPr/>
          <p:nvPr/>
        </p:nvSpPr>
        <p:spPr>
          <a:xfrm>
            <a:off x="8417630" y="3622787"/>
            <a:ext cx="1529055" cy="31110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defRPr cap="all">
                <a:solidFill>
                  <a:schemeClr val="accent3"/>
                </a:solidFill>
                <a:latin typeface="Ubuntu Medium"/>
                <a:ea typeface="Ubuntu Medium"/>
                <a:cs typeface="Ubuntu Medium"/>
                <a:sym typeface="Ubuntu Medium"/>
              </a:defRPr>
            </a:lvl1pPr>
          </a:lstStyle>
          <a:p>
            <a:r>
              <a:t>El entorno </a:t>
            </a:r>
          </a:p>
        </p:txBody>
      </p:sp>
      <p:sp>
        <p:nvSpPr>
          <p:cNvPr id="6634" name="¿Tu presentación va a ser proyectada y explicada o va a ser enviada por correo electrónico para que alguien se la lea?.…"/>
          <p:cNvSpPr/>
          <p:nvPr/>
        </p:nvSpPr>
        <p:spPr>
          <a:xfrm>
            <a:off x="8417630" y="4166018"/>
            <a:ext cx="2993566" cy="206583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a:spcBef>
                <a:spcPts val="700"/>
              </a:spcBef>
              <a:defRPr sz="1200">
                <a:solidFill>
                  <a:schemeClr val="accent3"/>
                </a:solidFill>
                <a:latin typeface="Ubuntu Light"/>
                <a:ea typeface="Ubuntu Light"/>
                <a:cs typeface="Ubuntu Light"/>
                <a:sym typeface="Ubuntu Light"/>
              </a:defRPr>
            </a:pPr>
            <a:r>
              <a:t>¿Tu presentación va a ser proyectada y explicada o va a ser enviada por correo electrónico para que alguien se la lea?.</a:t>
            </a:r>
          </a:p>
          <a:p>
            <a:pPr marL="209550" indent="-209550" defTabSz="412750">
              <a:spcBef>
                <a:spcPts val="800"/>
              </a:spcBef>
              <a:buSzPct val="100000"/>
              <a:buAutoNum type="arabicPeriod"/>
              <a:defRPr sz="1200">
                <a:solidFill>
                  <a:schemeClr val="accent3"/>
                </a:solidFill>
                <a:latin typeface="Ubuntu Light"/>
                <a:ea typeface="Ubuntu Light"/>
                <a:cs typeface="Ubuntu Light"/>
                <a:sym typeface="Ubuntu Light"/>
              </a:defRPr>
            </a:pPr>
            <a:r>
              <a:t>Si el contenido es para ser expuesto ante un publico, deberá coexistir con vuestro discurso por lo que es importante correlacionar los dos canales de comunicación y no duplicarlo</a:t>
            </a:r>
            <a:endParaRPr b="1">
              <a:latin typeface="+mn-lt"/>
              <a:ea typeface="+mn-ea"/>
              <a:cs typeface="+mn-cs"/>
              <a:sym typeface="Ubuntu"/>
            </a:endParaRPr>
          </a:p>
          <a:p>
            <a:pPr marL="209550" indent="-209550" defTabSz="412750">
              <a:spcBef>
                <a:spcPts val="800"/>
              </a:spcBef>
              <a:buSzPct val="100000"/>
              <a:buAutoNum type="arabicPeriod"/>
              <a:defRPr sz="1200">
                <a:solidFill>
                  <a:schemeClr val="accent3"/>
                </a:solidFill>
                <a:latin typeface="Ubuntu Light"/>
                <a:ea typeface="Ubuntu Light"/>
                <a:cs typeface="Ubuntu Light"/>
                <a:sym typeface="Ubuntu Light"/>
              </a:defRPr>
            </a:pPr>
            <a:r>
              <a:t>Si el contenido es para ser enviado entonces deberá ser auto explicativo y orientado a una lectura atractiva.</a:t>
            </a:r>
          </a:p>
        </p:txBody>
      </p:sp>
      <p:sp>
        <p:nvSpPr>
          <p:cNvPr id="6635" name="Línea"/>
          <p:cNvSpPr/>
          <p:nvPr/>
        </p:nvSpPr>
        <p:spPr>
          <a:xfrm>
            <a:off x="820787" y="4049603"/>
            <a:ext cx="2887423" cy="2"/>
          </a:xfrm>
          <a:prstGeom prst="line">
            <a:avLst/>
          </a:prstGeom>
          <a:ln w="38100">
            <a:solidFill>
              <a:schemeClr val="accent2"/>
            </a:solidFill>
            <a:miter lim="400000"/>
          </a:ln>
        </p:spPr>
        <p:txBody>
          <a:bodyPr lIns="45718" tIns="45718" rIns="45718" bIns="45718"/>
          <a:lstStyle/>
          <a:p>
            <a:endParaRPr/>
          </a:p>
        </p:txBody>
      </p:sp>
      <p:sp>
        <p:nvSpPr>
          <p:cNvPr id="6636" name="Línea"/>
          <p:cNvSpPr/>
          <p:nvPr/>
        </p:nvSpPr>
        <p:spPr>
          <a:xfrm>
            <a:off x="4687301" y="4049603"/>
            <a:ext cx="2887423" cy="2"/>
          </a:xfrm>
          <a:prstGeom prst="line">
            <a:avLst/>
          </a:prstGeom>
          <a:ln w="38100">
            <a:solidFill>
              <a:schemeClr val="accent2"/>
            </a:solidFill>
            <a:miter lim="400000"/>
          </a:ln>
        </p:spPr>
        <p:txBody>
          <a:bodyPr lIns="45718" tIns="45718" rIns="45718" bIns="45718"/>
          <a:lstStyle/>
          <a:p>
            <a:endParaRPr/>
          </a:p>
        </p:txBody>
      </p:sp>
      <p:sp>
        <p:nvSpPr>
          <p:cNvPr id="6637" name="Línea"/>
          <p:cNvSpPr/>
          <p:nvPr/>
        </p:nvSpPr>
        <p:spPr>
          <a:xfrm>
            <a:off x="8417630" y="4049603"/>
            <a:ext cx="2887423" cy="2"/>
          </a:xfrm>
          <a:prstGeom prst="line">
            <a:avLst/>
          </a:prstGeom>
          <a:ln w="38100">
            <a:solidFill>
              <a:schemeClr val="accent2"/>
            </a:solidFill>
            <a:miter lim="400000"/>
          </a:ln>
        </p:spPr>
        <p:txBody>
          <a:bodyPr lIns="45718" tIns="45718" rIns="45718" bIns="45718"/>
          <a:lstStyle/>
          <a:p>
            <a:endParaRPr/>
          </a:p>
        </p:txBody>
      </p:sp>
      <p:pic>
        <p:nvPicPr>
          <p:cNvPr id="6638" name="pasted-image.pdf" descr="pasted-image.pdf"/>
          <p:cNvPicPr>
            <a:picLocks noChangeAspect="1"/>
          </p:cNvPicPr>
          <p:nvPr/>
        </p:nvPicPr>
        <p:blipFill>
          <a:blip r:embed="rId2"/>
          <a:stretch>
            <a:fillRect/>
          </a:stretch>
        </p:blipFill>
        <p:spPr>
          <a:xfrm>
            <a:off x="1122010" y="2203150"/>
            <a:ext cx="1043596" cy="822548"/>
          </a:xfrm>
          <a:prstGeom prst="rect">
            <a:avLst/>
          </a:prstGeom>
          <a:ln w="12700">
            <a:miter lim="400000"/>
          </a:ln>
        </p:spPr>
      </p:pic>
      <p:pic>
        <p:nvPicPr>
          <p:cNvPr id="6639" name="pasted-image.pdf" descr="pasted-image.pdf"/>
          <p:cNvPicPr>
            <a:picLocks noChangeAspect="1"/>
          </p:cNvPicPr>
          <p:nvPr/>
        </p:nvPicPr>
        <p:blipFill>
          <a:blip r:embed="rId3"/>
          <a:stretch>
            <a:fillRect/>
          </a:stretch>
        </p:blipFill>
        <p:spPr>
          <a:xfrm>
            <a:off x="4634615" y="2070068"/>
            <a:ext cx="1522707" cy="1177914"/>
          </a:xfrm>
          <a:prstGeom prst="rect">
            <a:avLst/>
          </a:prstGeom>
          <a:ln w="12700">
            <a:miter lim="400000"/>
          </a:ln>
        </p:spPr>
      </p:pic>
      <p:pic>
        <p:nvPicPr>
          <p:cNvPr id="6640" name="pasted-image.pdf" descr="pasted-image.pdf"/>
          <p:cNvPicPr>
            <a:picLocks noChangeAspect="1"/>
          </p:cNvPicPr>
          <p:nvPr/>
        </p:nvPicPr>
        <p:blipFill>
          <a:blip r:embed="rId4"/>
          <a:stretch>
            <a:fillRect/>
          </a:stretch>
        </p:blipFill>
        <p:spPr>
          <a:xfrm>
            <a:off x="8377346" y="1937286"/>
            <a:ext cx="1146925" cy="1296236"/>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2" name="Rectángulo"/>
          <p:cNvSpPr/>
          <p:nvPr/>
        </p:nvSpPr>
        <p:spPr>
          <a:xfrm>
            <a:off x="5128180" y="-34963"/>
            <a:ext cx="8105227" cy="6927926"/>
          </a:xfrm>
          <a:prstGeom prst="rect">
            <a:avLst/>
          </a:prstGeom>
          <a:solidFill>
            <a:srgbClr val="E2E5E8"/>
          </a:solidFill>
          <a:ln w="12700">
            <a:miter lim="400000"/>
          </a:ln>
        </p:spPr>
        <p:txBody>
          <a:bodyPr lIns="45710" tIns="45710" rIns="45710" bIns="45710" anchor="ctr">
            <a:normAutofit/>
          </a:bodyPr>
          <a:lstStyle/>
          <a:p>
            <a:endParaRPr/>
          </a:p>
        </p:txBody>
      </p:sp>
      <p:sp>
        <p:nvSpPr>
          <p:cNvPr id="6643"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lvl1pPr>
              <a:defRPr>
                <a:solidFill>
                  <a:srgbClr val="605F61"/>
                </a:solidFill>
              </a:defRPr>
            </a:lvl1pPr>
          </a:lstStyle>
          <a:p>
            <a:fld id="{86CB4B4D-7CA3-9044-876B-883B54F8677D}" type="slidenum">
              <a:t>53</a:t>
            </a:fld>
            <a:endParaRPr/>
          </a:p>
        </p:txBody>
      </p:sp>
      <p:sp>
        <p:nvSpPr>
          <p:cNvPr id="6644"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605F61"/>
                </a:solidFill>
                <a:latin typeface="+mn-lt"/>
                <a:ea typeface="+mn-ea"/>
                <a:cs typeface="+mn-cs"/>
                <a:sym typeface="Ubuntu"/>
              </a:defRPr>
            </a:lvl1pPr>
          </a:lstStyle>
          <a:p>
            <a:r>
              <a:t>Company Confidential © Capgemini 2022. All rights reserved  |</a:t>
            </a:r>
          </a:p>
        </p:txBody>
      </p:sp>
      <p:sp>
        <p:nvSpPr>
          <p:cNvPr id="6645"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605F61"/>
                </a:solidFill>
                <a:latin typeface="+mn-lt"/>
                <a:ea typeface="+mn-ea"/>
                <a:cs typeface="+mn-cs"/>
                <a:sym typeface="Ubuntu"/>
              </a:defRPr>
            </a:lvl1pPr>
          </a:lstStyle>
          <a:p>
            <a:r>
              <a:t>2 </a:t>
            </a:r>
          </a:p>
        </p:txBody>
      </p:sp>
      <p:sp>
        <p:nvSpPr>
          <p:cNvPr id="6646" name="Main opp. business are related to Data, AI and Analytics.…"/>
          <p:cNvSpPr/>
          <p:nvPr/>
        </p:nvSpPr>
        <p:spPr>
          <a:xfrm>
            <a:off x="860708" y="4070310"/>
            <a:ext cx="3518170" cy="2019096"/>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lvl1pPr defTabSz="457200">
              <a:defRPr sz="2200" cap="all">
                <a:solidFill>
                  <a:srgbClr val="FFFFFF"/>
                </a:solidFill>
                <a:latin typeface="Ubuntu Medium"/>
                <a:ea typeface="Ubuntu Medium"/>
                <a:cs typeface="Ubuntu Medium"/>
                <a:sym typeface="Ubuntu Medium"/>
              </a:defRPr>
            </a:lvl1pPr>
          </a:lstStyle>
          <a:p>
            <a:r>
              <a:t>Imagina tu presentación: es muy probable que la organices más fácilmente con papel y lápiz.</a:t>
            </a:r>
          </a:p>
        </p:txBody>
      </p:sp>
      <p:sp>
        <p:nvSpPr>
          <p:cNvPr id="6647" name="Línea"/>
          <p:cNvSpPr/>
          <p:nvPr/>
        </p:nvSpPr>
        <p:spPr>
          <a:xfrm>
            <a:off x="886270" y="3797746"/>
            <a:ext cx="1014777" cy="3"/>
          </a:xfrm>
          <a:prstGeom prst="line">
            <a:avLst/>
          </a:prstGeom>
          <a:ln w="25400">
            <a:solidFill>
              <a:srgbClr val="FFFFFF"/>
            </a:solidFill>
          </a:ln>
        </p:spPr>
        <p:txBody>
          <a:bodyPr lIns="45718" tIns="45718" rIns="45718" bIns="45718"/>
          <a:lstStyle/>
          <a:p>
            <a:endParaRPr/>
          </a:p>
        </p:txBody>
      </p:sp>
      <p:sp>
        <p:nvSpPr>
          <p:cNvPr id="6648" name="Círculo"/>
          <p:cNvSpPr/>
          <p:nvPr/>
        </p:nvSpPr>
        <p:spPr>
          <a:xfrm>
            <a:off x="792876" y="2168823"/>
            <a:ext cx="1201564" cy="1201565"/>
          </a:xfrm>
          <a:prstGeom prst="ellipse">
            <a:avLst/>
          </a:prstGeom>
          <a:solidFill>
            <a:schemeClr val="accent2"/>
          </a:solidFill>
          <a:ln w="12700">
            <a:miter lim="400000"/>
          </a:ln>
        </p:spPr>
        <p:txBody>
          <a:bodyPr lIns="45710" tIns="45710" rIns="45710" bIns="45710" anchor="ctr">
            <a:normAutofit/>
          </a:bodyPr>
          <a:lstStyle/>
          <a:p>
            <a:pPr algn="ctr" defTabSz="412750">
              <a:defRPr sz="2400">
                <a:solidFill>
                  <a:srgbClr val="272A36"/>
                </a:solidFill>
                <a:latin typeface="Helvetica Light"/>
                <a:ea typeface="Helvetica Light"/>
                <a:cs typeface="Helvetica Light"/>
                <a:sym typeface="Helvetica Light"/>
              </a:defRPr>
            </a:pPr>
            <a:endParaRPr/>
          </a:p>
        </p:txBody>
      </p:sp>
      <p:sp>
        <p:nvSpPr>
          <p:cNvPr id="6649" name="Círculo"/>
          <p:cNvSpPr/>
          <p:nvPr/>
        </p:nvSpPr>
        <p:spPr>
          <a:xfrm>
            <a:off x="837326" y="2225973"/>
            <a:ext cx="1201564" cy="1201565"/>
          </a:xfrm>
          <a:prstGeom prst="ellipse">
            <a:avLst/>
          </a:prstGeom>
          <a:ln w="12700">
            <a:solidFill>
              <a:srgbClr val="FFFFFF"/>
            </a:solidFill>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650" name="1"/>
          <p:cNvSpPr/>
          <p:nvPr/>
        </p:nvSpPr>
        <p:spPr>
          <a:xfrm>
            <a:off x="1195730" y="2372710"/>
            <a:ext cx="735455" cy="10305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6000" cap="all">
                <a:solidFill>
                  <a:srgbClr val="FFFFFF"/>
                </a:solidFill>
                <a:latin typeface="Ubuntu Medium"/>
                <a:ea typeface="Ubuntu Medium"/>
                <a:cs typeface="Ubuntu Medium"/>
                <a:sym typeface="Ubuntu Medium"/>
              </a:defRPr>
            </a:lvl1pPr>
          </a:lstStyle>
          <a:p>
            <a:r>
              <a:t>2</a:t>
            </a:r>
          </a:p>
        </p:txBody>
      </p:sp>
      <p:pic>
        <p:nvPicPr>
          <p:cNvPr id="6651" name="pasted-image.pdf" descr="pasted-image.pdf"/>
          <p:cNvPicPr>
            <a:picLocks noChangeAspect="1"/>
          </p:cNvPicPr>
          <p:nvPr/>
        </p:nvPicPr>
        <p:blipFill>
          <a:blip r:embed="rId2"/>
          <a:stretch>
            <a:fillRect/>
          </a:stretch>
        </p:blipFill>
        <p:spPr>
          <a:xfrm>
            <a:off x="5886343" y="-79550"/>
            <a:ext cx="6155076" cy="6217198"/>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6653"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6654"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6655"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656"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Proceso para imaginar mejor</a:t>
            </a:r>
          </a:p>
        </p:txBody>
      </p:sp>
      <p:grpSp>
        <p:nvGrpSpPr>
          <p:cNvPr id="6665" name="Grupo"/>
          <p:cNvGrpSpPr/>
          <p:nvPr/>
        </p:nvGrpSpPr>
        <p:grpSpPr>
          <a:xfrm>
            <a:off x="502727" y="1074737"/>
            <a:ext cx="2859680" cy="136688"/>
            <a:chOff x="0" y="0"/>
            <a:chExt cx="2859679" cy="136686"/>
          </a:xfrm>
        </p:grpSpPr>
        <p:sp>
          <p:nvSpPr>
            <p:cNvPr id="6657"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58"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59"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60"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61"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62"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63"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664"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6666" name="Despliega"/>
          <p:cNvSpPr/>
          <p:nvPr/>
        </p:nvSpPr>
        <p:spPr>
          <a:xfrm>
            <a:off x="763356" y="4540291"/>
            <a:ext cx="1258851" cy="3111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defRPr cap="all">
                <a:solidFill>
                  <a:srgbClr val="272A36"/>
                </a:solidFill>
                <a:latin typeface="Ubuntu Medium"/>
                <a:ea typeface="Ubuntu Medium"/>
                <a:cs typeface="Ubuntu Medium"/>
                <a:sym typeface="Ubuntu Medium"/>
              </a:defRPr>
            </a:lvl1pPr>
          </a:lstStyle>
          <a:p>
            <a:r>
              <a:t>Despliega</a:t>
            </a:r>
          </a:p>
        </p:txBody>
      </p:sp>
      <p:sp>
        <p:nvSpPr>
          <p:cNvPr id="6667" name="Plasma todo el contenido relativo a lo que quieras contar sobre una pared, de la manera mas modular posible. Como si de un puzzle se tratase."/>
          <p:cNvSpPr/>
          <p:nvPr/>
        </p:nvSpPr>
        <p:spPr>
          <a:xfrm>
            <a:off x="861338" y="5112077"/>
            <a:ext cx="2983058" cy="70693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lvl1pPr defTabSz="412750">
              <a:spcBef>
                <a:spcPts val="700"/>
              </a:spcBef>
              <a:defRPr sz="1200">
                <a:solidFill>
                  <a:srgbClr val="272A36"/>
                </a:solidFill>
                <a:latin typeface="Ubuntu Light"/>
                <a:ea typeface="Ubuntu Light"/>
                <a:cs typeface="Ubuntu Light"/>
                <a:sym typeface="Ubuntu Light"/>
              </a:defRPr>
            </a:lvl1pPr>
          </a:lstStyle>
          <a:p>
            <a:r>
              <a:t>Plasma todo el contenido relativo a lo que quieras contar sobre una pared, de la manera mas modular posible. Como si de un puzzle se tratase.</a:t>
            </a:r>
          </a:p>
        </p:txBody>
      </p:sp>
      <p:sp>
        <p:nvSpPr>
          <p:cNvPr id="6668" name="Ordena y valora"/>
          <p:cNvSpPr/>
          <p:nvPr/>
        </p:nvSpPr>
        <p:spPr>
          <a:xfrm>
            <a:off x="4547977" y="4556811"/>
            <a:ext cx="2163420" cy="31110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defTabSz="412750">
              <a:defRPr cap="all">
                <a:solidFill>
                  <a:srgbClr val="272A36"/>
                </a:solidFill>
                <a:latin typeface="Ubuntu Medium"/>
                <a:ea typeface="Ubuntu Medium"/>
                <a:cs typeface="Ubuntu Medium"/>
                <a:sym typeface="Ubuntu Medium"/>
              </a:defRPr>
            </a:lvl1pPr>
          </a:lstStyle>
          <a:p>
            <a:r>
              <a:t>Ordena y valora</a:t>
            </a:r>
          </a:p>
        </p:txBody>
      </p:sp>
      <p:sp>
        <p:nvSpPr>
          <p:cNvPr id="6669" name="Establece diferentes coordenadas.…"/>
          <p:cNvSpPr/>
          <p:nvPr/>
        </p:nvSpPr>
        <p:spPr>
          <a:xfrm>
            <a:off x="4594038" y="5100042"/>
            <a:ext cx="2851931" cy="96093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a:spcBef>
                <a:spcPts val="700"/>
              </a:spcBef>
              <a:defRPr sz="1200">
                <a:solidFill>
                  <a:schemeClr val="accent3"/>
                </a:solidFill>
                <a:latin typeface="Ubuntu Light"/>
                <a:ea typeface="Ubuntu Light"/>
                <a:cs typeface="Ubuntu Light"/>
                <a:sym typeface="Ubuntu Light"/>
              </a:defRPr>
            </a:pPr>
            <a:r>
              <a:t>Establece diferentes coordenadas.</a:t>
            </a:r>
          </a:p>
          <a:p>
            <a:pPr defTabSz="412750">
              <a:spcBef>
                <a:spcPts val="700"/>
              </a:spcBef>
              <a:defRPr sz="1200">
                <a:solidFill>
                  <a:schemeClr val="accent3"/>
                </a:solidFill>
                <a:latin typeface="Ubuntu Light"/>
                <a:ea typeface="Ubuntu Light"/>
                <a:cs typeface="Ubuntu Light"/>
                <a:sym typeface="Ubuntu Light"/>
              </a:defRPr>
            </a:pPr>
            <a:r>
              <a:t>Que valor relevante tiene cada fragmento en torno a lo que quieras contar, en que diferentes categorías lo puedes agrupar…</a:t>
            </a:r>
          </a:p>
        </p:txBody>
      </p:sp>
      <p:sp>
        <p:nvSpPr>
          <p:cNvPr id="6670" name="Estructura"/>
          <p:cNvSpPr/>
          <p:nvPr/>
        </p:nvSpPr>
        <p:spPr>
          <a:xfrm>
            <a:off x="8417630" y="4556811"/>
            <a:ext cx="1510996" cy="31110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412750">
              <a:defRPr cap="all">
                <a:solidFill>
                  <a:srgbClr val="272A36"/>
                </a:solidFill>
                <a:latin typeface="Ubuntu Medium"/>
                <a:ea typeface="Ubuntu Medium"/>
                <a:cs typeface="Ubuntu Medium"/>
                <a:sym typeface="Ubuntu Medium"/>
              </a:defRPr>
            </a:lvl1pPr>
          </a:lstStyle>
          <a:p>
            <a:r>
              <a:t>Estructura</a:t>
            </a:r>
          </a:p>
        </p:txBody>
      </p:sp>
      <p:sp>
        <p:nvSpPr>
          <p:cNvPr id="6671" name="Dale a tu presentación una forma acorde al tipo de mensaje que quieras dar.…"/>
          <p:cNvSpPr/>
          <p:nvPr/>
        </p:nvSpPr>
        <p:spPr>
          <a:xfrm>
            <a:off x="8417630" y="5100042"/>
            <a:ext cx="2993566" cy="79583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a:spcBef>
                <a:spcPts val="700"/>
              </a:spcBef>
              <a:defRPr sz="1200">
                <a:solidFill>
                  <a:schemeClr val="accent3"/>
                </a:solidFill>
                <a:latin typeface="Ubuntu Light"/>
                <a:ea typeface="Ubuntu Light"/>
                <a:cs typeface="Ubuntu Light"/>
                <a:sym typeface="Ubuntu Light"/>
              </a:defRPr>
            </a:pPr>
            <a:r>
              <a:t>Dale a tu presentación una forma acorde al tipo de mensaje que quieras dar.</a:t>
            </a:r>
          </a:p>
          <a:p>
            <a:pPr defTabSz="412750">
              <a:spcBef>
                <a:spcPts val="700"/>
              </a:spcBef>
              <a:defRPr sz="1200">
                <a:solidFill>
                  <a:schemeClr val="accent3"/>
                </a:solidFill>
                <a:latin typeface="Ubuntu Light"/>
                <a:ea typeface="Ubuntu Light"/>
                <a:cs typeface="Ubuntu Light"/>
                <a:sym typeface="Ubuntu Light"/>
              </a:defRPr>
            </a:pPr>
            <a:r>
              <a:t>Por último descarta toda esa información que no encaje con tu misión.</a:t>
            </a:r>
          </a:p>
        </p:txBody>
      </p:sp>
      <p:sp>
        <p:nvSpPr>
          <p:cNvPr id="6672" name="Línea"/>
          <p:cNvSpPr/>
          <p:nvPr/>
        </p:nvSpPr>
        <p:spPr>
          <a:xfrm>
            <a:off x="820787" y="4983626"/>
            <a:ext cx="2887423" cy="2"/>
          </a:xfrm>
          <a:prstGeom prst="line">
            <a:avLst/>
          </a:prstGeom>
          <a:ln w="38100">
            <a:solidFill>
              <a:schemeClr val="accent2"/>
            </a:solidFill>
            <a:miter lim="400000"/>
          </a:ln>
        </p:spPr>
        <p:txBody>
          <a:bodyPr lIns="45718" tIns="45718" rIns="45718" bIns="45718"/>
          <a:lstStyle/>
          <a:p>
            <a:endParaRPr/>
          </a:p>
        </p:txBody>
      </p:sp>
      <p:sp>
        <p:nvSpPr>
          <p:cNvPr id="6673" name="Línea"/>
          <p:cNvSpPr/>
          <p:nvPr/>
        </p:nvSpPr>
        <p:spPr>
          <a:xfrm>
            <a:off x="4617277" y="4983626"/>
            <a:ext cx="2957448" cy="2"/>
          </a:xfrm>
          <a:prstGeom prst="line">
            <a:avLst/>
          </a:prstGeom>
          <a:ln w="38100">
            <a:solidFill>
              <a:schemeClr val="accent2"/>
            </a:solidFill>
            <a:miter lim="400000"/>
          </a:ln>
        </p:spPr>
        <p:txBody>
          <a:bodyPr lIns="45718" tIns="45718" rIns="45718" bIns="45718"/>
          <a:lstStyle/>
          <a:p>
            <a:endParaRPr/>
          </a:p>
        </p:txBody>
      </p:sp>
      <p:sp>
        <p:nvSpPr>
          <p:cNvPr id="6674" name="Línea"/>
          <p:cNvSpPr/>
          <p:nvPr/>
        </p:nvSpPr>
        <p:spPr>
          <a:xfrm>
            <a:off x="8417630" y="4983626"/>
            <a:ext cx="2887423" cy="2"/>
          </a:xfrm>
          <a:prstGeom prst="line">
            <a:avLst/>
          </a:prstGeom>
          <a:ln w="38100">
            <a:solidFill>
              <a:schemeClr val="accent2"/>
            </a:solidFill>
            <a:miter lim="400000"/>
          </a:ln>
        </p:spPr>
        <p:txBody>
          <a:bodyPr lIns="45718" tIns="45718" rIns="45718" bIns="45718"/>
          <a:lstStyle/>
          <a:p>
            <a:endParaRPr/>
          </a:p>
        </p:txBody>
      </p:sp>
      <p:pic>
        <p:nvPicPr>
          <p:cNvPr id="6675" name="pasted-image.pdf" descr="pasted-image.pdf"/>
          <p:cNvPicPr>
            <a:picLocks noChangeAspect="1"/>
          </p:cNvPicPr>
          <p:nvPr/>
        </p:nvPicPr>
        <p:blipFill>
          <a:blip r:embed="rId2"/>
          <a:stretch>
            <a:fillRect/>
          </a:stretch>
        </p:blipFill>
        <p:spPr>
          <a:xfrm>
            <a:off x="1074388" y="2276257"/>
            <a:ext cx="2385124" cy="1649929"/>
          </a:xfrm>
          <a:prstGeom prst="rect">
            <a:avLst/>
          </a:prstGeom>
          <a:ln w="12700">
            <a:miter lim="400000"/>
          </a:ln>
        </p:spPr>
      </p:pic>
      <p:pic>
        <p:nvPicPr>
          <p:cNvPr id="6676" name="pasted-image.pdf" descr="pasted-image.pdf"/>
          <p:cNvPicPr>
            <a:picLocks noChangeAspect="1"/>
          </p:cNvPicPr>
          <p:nvPr/>
        </p:nvPicPr>
        <p:blipFill>
          <a:blip r:embed="rId3"/>
          <a:stretch>
            <a:fillRect/>
          </a:stretch>
        </p:blipFill>
        <p:spPr>
          <a:xfrm>
            <a:off x="4774455" y="1868721"/>
            <a:ext cx="2330465" cy="2272413"/>
          </a:xfrm>
          <a:prstGeom prst="rect">
            <a:avLst/>
          </a:prstGeom>
          <a:ln w="12700">
            <a:miter lim="400000"/>
          </a:ln>
        </p:spPr>
      </p:pic>
      <p:pic>
        <p:nvPicPr>
          <p:cNvPr id="6677" name="pasted-image.pdf" descr="pasted-image.pdf"/>
          <p:cNvPicPr>
            <a:picLocks noChangeAspect="1"/>
          </p:cNvPicPr>
          <p:nvPr/>
        </p:nvPicPr>
        <p:blipFill>
          <a:blip r:embed="rId4"/>
          <a:stretch>
            <a:fillRect/>
          </a:stretch>
        </p:blipFill>
        <p:spPr>
          <a:xfrm>
            <a:off x="8532207" y="2396307"/>
            <a:ext cx="2389412" cy="1396723"/>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6791" name="Retângulo 43"/>
          <p:cNvSpPr>
            <a:spLocks noGrp="1"/>
          </p:cNvSpPr>
          <p:nvPr>
            <p:ph type="sldNum" sz="quarter" idx="4294967295"/>
          </p:nvPr>
        </p:nvSpPr>
        <p:spPr>
          <a:xfrm>
            <a:off x="11846086" y="6564099"/>
            <a:ext cx="127306"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sp>
        <p:nvSpPr>
          <p:cNvPr id="6792" name="Rectangle 27"/>
          <p:cNvSpPr/>
          <p:nvPr/>
        </p:nvSpPr>
        <p:spPr>
          <a:xfrm>
            <a:off x="7227068" y="6564099"/>
            <a:ext cx="4532166"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A6A6A6"/>
                </a:solidFill>
                <a:latin typeface="+mn-lt"/>
                <a:ea typeface="+mn-ea"/>
                <a:cs typeface="+mn-cs"/>
                <a:sym typeface="Ubuntu"/>
              </a:defRPr>
            </a:lvl1pPr>
          </a:lstStyle>
          <a:p>
            <a:r>
              <a:t>Company Confidential © Capgemini 2021. All rights reserved  |</a:t>
            </a:r>
          </a:p>
        </p:txBody>
      </p:sp>
      <p:sp>
        <p:nvSpPr>
          <p:cNvPr id="6793"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794" name="LAS 6 PREGUNTAS para diagramar"/>
          <p:cNvSpPr/>
          <p:nvPr/>
        </p:nvSpPr>
        <p:spPr>
          <a:xfrm>
            <a:off x="490081" y="469181"/>
            <a:ext cx="10171101"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Nunca + de 3</a:t>
            </a:r>
          </a:p>
        </p:txBody>
      </p:sp>
      <p:grpSp>
        <p:nvGrpSpPr>
          <p:cNvPr id="6803" name="Grupo"/>
          <p:cNvGrpSpPr/>
          <p:nvPr/>
        </p:nvGrpSpPr>
        <p:grpSpPr>
          <a:xfrm>
            <a:off x="502727" y="1074737"/>
            <a:ext cx="2859680" cy="136688"/>
            <a:chOff x="0" y="0"/>
            <a:chExt cx="2859679" cy="136686"/>
          </a:xfrm>
        </p:grpSpPr>
        <p:sp>
          <p:nvSpPr>
            <p:cNvPr id="6795" name="Línea"/>
            <p:cNvSpPr/>
            <p:nvPr/>
          </p:nvSpPr>
          <p:spPr>
            <a:xfrm>
              <a:off x="-1" y="0"/>
              <a:ext cx="1667098"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796" name="Línea"/>
            <p:cNvSpPr/>
            <p:nvPr/>
          </p:nvSpPr>
          <p:spPr>
            <a:xfrm>
              <a:off x="1808613" y="0"/>
              <a:ext cx="34639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797" name="Línea"/>
            <p:cNvSpPr/>
            <p:nvPr/>
          </p:nvSpPr>
          <p:spPr>
            <a:xfrm>
              <a:off x="2309699" y="0"/>
              <a:ext cx="256553"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798" name="Línea"/>
            <p:cNvSpPr/>
            <p:nvPr/>
          </p:nvSpPr>
          <p:spPr>
            <a:xfrm>
              <a:off x="2720940" y="0"/>
              <a:ext cx="138739" cy="1"/>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799" name="Línea"/>
            <p:cNvSpPr/>
            <p:nvPr/>
          </p:nvSpPr>
          <p:spPr>
            <a:xfrm>
              <a:off x="-1" y="136686"/>
              <a:ext cx="1103651"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800" name="Línea"/>
            <p:cNvSpPr/>
            <p:nvPr/>
          </p:nvSpPr>
          <p:spPr>
            <a:xfrm>
              <a:off x="1197336" y="136686"/>
              <a:ext cx="22932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801" name="Línea"/>
            <p:cNvSpPr/>
            <p:nvPr/>
          </p:nvSpPr>
          <p:spPr>
            <a:xfrm>
              <a:off x="1529065" y="136686"/>
              <a:ext cx="169843"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6802" name="Línea"/>
            <p:cNvSpPr/>
            <p:nvPr/>
          </p:nvSpPr>
          <p:spPr>
            <a:xfrm>
              <a:off x="1801314" y="136686"/>
              <a:ext cx="91848" cy="2"/>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6804" name="Rectángulo"/>
          <p:cNvSpPr/>
          <p:nvPr/>
        </p:nvSpPr>
        <p:spPr>
          <a:xfrm>
            <a:off x="4370090" y="3077904"/>
            <a:ext cx="2498301" cy="1476890"/>
          </a:xfrm>
          <a:prstGeom prst="rect">
            <a:avLst/>
          </a:prstGeom>
          <a:solidFill>
            <a:srgbClr val="FFFFFF"/>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805" name="Y ya para terminar…"/>
          <p:cNvSpPr/>
          <p:nvPr/>
        </p:nvSpPr>
        <p:spPr>
          <a:xfrm>
            <a:off x="4312218" y="3406023"/>
            <a:ext cx="2614046" cy="75346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ctr" defTabSz="412750">
              <a:defRPr sz="2400" cap="all">
                <a:solidFill>
                  <a:schemeClr val="accent2"/>
                </a:solidFill>
                <a:latin typeface="Ubuntu Medium"/>
                <a:ea typeface="Ubuntu Medium"/>
                <a:cs typeface="Ubuntu Medium"/>
                <a:sym typeface="Ubuntu Medium"/>
              </a:defRPr>
            </a:lvl1pPr>
          </a:lstStyle>
          <a:p>
            <a:r>
              <a:t>Y ya para terminar…</a:t>
            </a:r>
          </a:p>
        </p:txBody>
      </p:sp>
      <p:sp>
        <p:nvSpPr>
          <p:cNvPr id="6806" name="Línea"/>
          <p:cNvSpPr/>
          <p:nvPr/>
        </p:nvSpPr>
        <p:spPr>
          <a:xfrm>
            <a:off x="-3347109" y="3789105"/>
            <a:ext cx="7720003" cy="2"/>
          </a:xfrm>
          <a:prstGeom prst="line">
            <a:avLst/>
          </a:prstGeom>
          <a:ln w="38100">
            <a:solidFill>
              <a:srgbClr val="272A36"/>
            </a:solidFill>
            <a:miter lim="400000"/>
            <a:headEnd type="triangle"/>
          </a:ln>
        </p:spPr>
        <p:txBody>
          <a:bodyPr lIns="45718" tIns="45718" rIns="45718" bIns="45718"/>
          <a:lstStyle/>
          <a:p>
            <a:endParaRPr/>
          </a:p>
        </p:txBody>
      </p:sp>
      <p:sp>
        <p:nvSpPr>
          <p:cNvPr id="6807" name="Línea"/>
          <p:cNvSpPr/>
          <p:nvPr/>
        </p:nvSpPr>
        <p:spPr>
          <a:xfrm>
            <a:off x="6865587" y="3789105"/>
            <a:ext cx="8083383" cy="2"/>
          </a:xfrm>
          <a:prstGeom prst="line">
            <a:avLst/>
          </a:prstGeom>
          <a:ln w="38100">
            <a:solidFill>
              <a:srgbClr val="272A36"/>
            </a:solidFill>
            <a:miter lim="400000"/>
            <a:tailEnd type="triangle"/>
          </a:ln>
        </p:spPr>
        <p:txBody>
          <a:bodyPr lIns="45718" tIns="45718" rIns="45718" bIns="45718"/>
          <a:lstStyle/>
          <a:p>
            <a:endParaRPr/>
          </a:p>
        </p:txBody>
      </p:sp>
      <p:sp>
        <p:nvSpPr>
          <p:cNvPr id="6808" name="Círculo"/>
          <p:cNvSpPr/>
          <p:nvPr/>
        </p:nvSpPr>
        <p:spPr>
          <a:xfrm>
            <a:off x="4583417" y="2479580"/>
            <a:ext cx="391163" cy="391163"/>
          </a:xfrm>
          <a:prstGeom prst="ellipse">
            <a:avLst/>
          </a:prstGeom>
          <a:solidFill>
            <a:schemeClr val="accent2"/>
          </a:solidFill>
          <a:ln w="12700">
            <a:miter lim="400000"/>
          </a:ln>
        </p:spPr>
        <p:txBody>
          <a:bodyPr lIns="45710" tIns="45710" rIns="45710" bIns="45710" anchor="ctr">
            <a:normAutofit fontScale="77500" lnSpcReduction="20000"/>
          </a:bodyPr>
          <a:lstStyle/>
          <a:p>
            <a:pPr algn="ctr" defTabSz="342582">
              <a:defRPr sz="1992">
                <a:latin typeface="Helvetica Light"/>
                <a:ea typeface="Helvetica Light"/>
                <a:cs typeface="Helvetica Light"/>
                <a:sym typeface="Helvetica Light"/>
              </a:defRPr>
            </a:pPr>
            <a:endParaRPr/>
          </a:p>
        </p:txBody>
      </p:sp>
      <p:sp>
        <p:nvSpPr>
          <p:cNvPr id="6809" name="Shape 4117"/>
          <p:cNvSpPr/>
          <p:nvPr/>
        </p:nvSpPr>
        <p:spPr>
          <a:xfrm>
            <a:off x="4622260" y="2468346"/>
            <a:ext cx="288077" cy="41380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lgn="ctr" defTabSz="457200">
              <a:lnSpc>
                <a:spcPct val="110000"/>
              </a:lnSpc>
              <a:spcBef>
                <a:spcPts val="1100"/>
              </a:spcBef>
              <a:defRPr sz="2200">
                <a:solidFill>
                  <a:srgbClr val="FFFFFF"/>
                </a:solidFill>
                <a:latin typeface="Ubuntu Medium"/>
                <a:ea typeface="Ubuntu Medium"/>
                <a:cs typeface="Ubuntu Medium"/>
                <a:sym typeface="Ubuntu Medium"/>
              </a:defRPr>
            </a:lvl1pPr>
          </a:lstStyle>
          <a:p>
            <a:r>
              <a:t>1</a:t>
            </a:r>
          </a:p>
        </p:txBody>
      </p:sp>
      <p:sp>
        <p:nvSpPr>
          <p:cNvPr id="6810" name="Círculo"/>
          <p:cNvSpPr/>
          <p:nvPr/>
        </p:nvSpPr>
        <p:spPr>
          <a:xfrm>
            <a:off x="5114506" y="2479580"/>
            <a:ext cx="391163" cy="391163"/>
          </a:xfrm>
          <a:prstGeom prst="ellipse">
            <a:avLst/>
          </a:prstGeom>
          <a:solidFill>
            <a:schemeClr val="accent2"/>
          </a:solidFill>
          <a:ln w="12700">
            <a:miter lim="400000"/>
          </a:ln>
        </p:spPr>
        <p:txBody>
          <a:bodyPr lIns="45710" tIns="45710" rIns="45710" bIns="45710" anchor="ctr">
            <a:normAutofit fontScale="77500" lnSpcReduction="20000"/>
          </a:bodyPr>
          <a:lstStyle/>
          <a:p>
            <a:pPr algn="ctr" defTabSz="342582">
              <a:defRPr sz="1992">
                <a:latin typeface="Helvetica Light"/>
                <a:ea typeface="Helvetica Light"/>
                <a:cs typeface="Helvetica Light"/>
                <a:sym typeface="Helvetica Light"/>
              </a:defRPr>
            </a:pPr>
            <a:endParaRPr/>
          </a:p>
        </p:txBody>
      </p:sp>
      <p:sp>
        <p:nvSpPr>
          <p:cNvPr id="6811" name="Shape 4117"/>
          <p:cNvSpPr/>
          <p:nvPr/>
        </p:nvSpPr>
        <p:spPr>
          <a:xfrm>
            <a:off x="5153349" y="2468347"/>
            <a:ext cx="288077" cy="41380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lgn="ctr" defTabSz="457200">
              <a:lnSpc>
                <a:spcPct val="110000"/>
              </a:lnSpc>
              <a:spcBef>
                <a:spcPts val="1100"/>
              </a:spcBef>
              <a:defRPr sz="2200">
                <a:solidFill>
                  <a:srgbClr val="FFFFFF"/>
                </a:solidFill>
                <a:latin typeface="Ubuntu Medium"/>
                <a:ea typeface="Ubuntu Medium"/>
                <a:cs typeface="Ubuntu Medium"/>
                <a:sym typeface="Ubuntu Medium"/>
              </a:defRPr>
            </a:lvl1pPr>
          </a:lstStyle>
          <a:p>
            <a:r>
              <a:t>2</a:t>
            </a:r>
          </a:p>
        </p:txBody>
      </p:sp>
      <p:sp>
        <p:nvSpPr>
          <p:cNvPr id="6812" name="Círculo"/>
          <p:cNvSpPr/>
          <p:nvPr/>
        </p:nvSpPr>
        <p:spPr>
          <a:xfrm>
            <a:off x="5645594" y="2479580"/>
            <a:ext cx="391163" cy="391163"/>
          </a:xfrm>
          <a:prstGeom prst="ellipse">
            <a:avLst/>
          </a:prstGeom>
          <a:solidFill>
            <a:schemeClr val="accent2"/>
          </a:solidFill>
          <a:ln w="12700">
            <a:miter lim="400000"/>
          </a:ln>
        </p:spPr>
        <p:txBody>
          <a:bodyPr lIns="45710" tIns="45710" rIns="45710" bIns="45710" anchor="ctr">
            <a:normAutofit fontScale="77500" lnSpcReduction="20000"/>
          </a:bodyPr>
          <a:lstStyle/>
          <a:p>
            <a:pPr algn="ctr" defTabSz="342582">
              <a:defRPr sz="1992">
                <a:latin typeface="Helvetica Light"/>
                <a:ea typeface="Helvetica Light"/>
                <a:cs typeface="Helvetica Light"/>
                <a:sym typeface="Helvetica Light"/>
              </a:defRPr>
            </a:pPr>
            <a:endParaRPr/>
          </a:p>
        </p:txBody>
      </p:sp>
      <p:sp>
        <p:nvSpPr>
          <p:cNvPr id="6813" name="Shape 4117"/>
          <p:cNvSpPr/>
          <p:nvPr/>
        </p:nvSpPr>
        <p:spPr>
          <a:xfrm>
            <a:off x="5684437" y="2468347"/>
            <a:ext cx="288078" cy="41380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lgn="ctr" defTabSz="457200">
              <a:lnSpc>
                <a:spcPct val="110000"/>
              </a:lnSpc>
              <a:spcBef>
                <a:spcPts val="1100"/>
              </a:spcBef>
              <a:defRPr sz="2200">
                <a:solidFill>
                  <a:srgbClr val="FFFFFF"/>
                </a:solidFill>
                <a:latin typeface="Ubuntu Medium"/>
                <a:ea typeface="Ubuntu Medium"/>
                <a:cs typeface="Ubuntu Medium"/>
                <a:sym typeface="Ubuntu Medium"/>
              </a:defRPr>
            </a:lvl1pPr>
          </a:lstStyle>
          <a:p>
            <a:r>
              <a:t>3</a:t>
            </a:r>
          </a:p>
        </p:txBody>
      </p:sp>
      <p:sp>
        <p:nvSpPr>
          <p:cNvPr id="6814" name="Círculo"/>
          <p:cNvSpPr/>
          <p:nvPr/>
        </p:nvSpPr>
        <p:spPr>
          <a:xfrm>
            <a:off x="6176683" y="2479580"/>
            <a:ext cx="391163" cy="391163"/>
          </a:xfrm>
          <a:prstGeom prst="ellipse">
            <a:avLst/>
          </a:prstGeom>
          <a:solidFill>
            <a:srgbClr val="FF9C29"/>
          </a:solidFill>
          <a:ln w="12700">
            <a:miter lim="400000"/>
          </a:ln>
        </p:spPr>
        <p:txBody>
          <a:bodyPr lIns="45710" tIns="45710" rIns="45710" bIns="45710" anchor="ctr">
            <a:normAutofit fontScale="77500" lnSpcReduction="20000"/>
          </a:bodyPr>
          <a:lstStyle/>
          <a:p>
            <a:pPr algn="ctr" defTabSz="342582">
              <a:defRPr sz="1992">
                <a:latin typeface="Helvetica Light"/>
                <a:ea typeface="Helvetica Light"/>
                <a:cs typeface="Helvetica Light"/>
                <a:sym typeface="Helvetica Light"/>
              </a:defRPr>
            </a:pPr>
            <a:endParaRPr/>
          </a:p>
        </p:txBody>
      </p:sp>
      <p:sp>
        <p:nvSpPr>
          <p:cNvPr id="6815" name="Shape 4117"/>
          <p:cNvSpPr/>
          <p:nvPr/>
        </p:nvSpPr>
        <p:spPr>
          <a:xfrm>
            <a:off x="6215526" y="2468347"/>
            <a:ext cx="288078" cy="413800"/>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lgn="ctr" defTabSz="457200">
              <a:lnSpc>
                <a:spcPct val="110000"/>
              </a:lnSpc>
              <a:spcBef>
                <a:spcPts val="1100"/>
              </a:spcBef>
              <a:defRPr sz="2200">
                <a:solidFill>
                  <a:srgbClr val="FFFFFF"/>
                </a:solidFill>
                <a:latin typeface="Ubuntu Medium"/>
                <a:ea typeface="Ubuntu Medium"/>
                <a:cs typeface="Ubuntu Medium"/>
                <a:sym typeface="Ubuntu Medium"/>
              </a:defRPr>
            </a:lvl1pPr>
          </a:lstStyle>
          <a:p>
            <a:r>
              <a:t>4</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7" name="Rectángulo"/>
          <p:cNvSpPr/>
          <p:nvPr/>
        </p:nvSpPr>
        <p:spPr>
          <a:xfrm>
            <a:off x="5128180" y="-34963"/>
            <a:ext cx="8105227" cy="6927926"/>
          </a:xfrm>
          <a:prstGeom prst="rect">
            <a:avLst/>
          </a:prstGeom>
          <a:solidFill>
            <a:srgbClr val="E2E5E8"/>
          </a:solidFill>
          <a:ln w="12700">
            <a:miter lim="400000"/>
          </a:ln>
        </p:spPr>
        <p:txBody>
          <a:bodyPr lIns="45710" tIns="45710" rIns="45710" bIns="45710" anchor="ctr">
            <a:normAutofit/>
          </a:bodyPr>
          <a:lstStyle/>
          <a:p>
            <a:endParaRPr/>
          </a:p>
        </p:txBody>
      </p:sp>
      <p:sp>
        <p:nvSpPr>
          <p:cNvPr id="6818" name="Retângulo 43"/>
          <p:cNvSpPr>
            <a:spLocks noGrp="1"/>
          </p:cNvSpPr>
          <p:nvPr>
            <p:ph type="sldNum" sz="quarter" idx="4294967295"/>
          </p:nvPr>
        </p:nvSpPr>
        <p:spPr>
          <a:xfrm>
            <a:off x="11846090" y="6564099"/>
            <a:ext cx="127305" cy="127001"/>
          </a:xfrm>
          <a:prstGeom prst="rect">
            <a:avLst/>
          </a:prstGeom>
          <a:extLst>
            <a:ext uri="{C572A759-6A51-4108-AA02-DFA0A04FC94B}">
              <ma14:wrappingTextBoxFlag xmlns="" xmlns:ma14="http://schemas.microsoft.com/office/mac/drawingml/2011/main" val="1"/>
            </a:ext>
          </a:extLst>
        </p:spPr>
        <p:txBody>
          <a:bodyPr/>
          <a:lstStyle>
            <a:lvl1pPr>
              <a:defRPr>
                <a:solidFill>
                  <a:srgbClr val="605F61"/>
                </a:solidFill>
              </a:defRPr>
            </a:lvl1pPr>
          </a:lstStyle>
          <a:p>
            <a:fld id="{86CB4B4D-7CA3-9044-876B-883B54F8677D}" type="slidenum">
              <a:t>56</a:t>
            </a:fld>
            <a:endParaRPr/>
          </a:p>
        </p:txBody>
      </p:sp>
      <p:sp>
        <p:nvSpPr>
          <p:cNvPr id="6819" name="Rectangle 27"/>
          <p:cNvSpPr/>
          <p:nvPr/>
        </p:nvSpPr>
        <p:spPr>
          <a:xfrm>
            <a:off x="7227068" y="6564099"/>
            <a:ext cx="453217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700">
                <a:solidFill>
                  <a:srgbClr val="605F61"/>
                </a:solidFill>
                <a:latin typeface="+mn-lt"/>
                <a:ea typeface="+mn-ea"/>
                <a:cs typeface="+mn-cs"/>
                <a:sym typeface="Ubuntu"/>
              </a:defRPr>
            </a:lvl1pPr>
          </a:lstStyle>
          <a:p>
            <a:r>
              <a:t>Company Confidential © Capgemini 2022. All rights reserved  |</a:t>
            </a:r>
          </a:p>
        </p:txBody>
      </p:sp>
      <p:sp>
        <p:nvSpPr>
          <p:cNvPr id="6820" name="Texto"/>
          <p:cNvSpPr/>
          <p:nvPr/>
        </p:nvSpPr>
        <p:spPr>
          <a:xfrm>
            <a:off x="11846389" y="6564099"/>
            <a:ext cx="127001"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800">
                <a:solidFill>
                  <a:srgbClr val="605F61"/>
                </a:solidFill>
                <a:latin typeface="+mn-lt"/>
                <a:ea typeface="+mn-ea"/>
                <a:cs typeface="+mn-cs"/>
                <a:sym typeface="Ubuntu"/>
              </a:defRPr>
            </a:lvl1pPr>
          </a:lstStyle>
          <a:p>
            <a:r>
              <a:t>2 </a:t>
            </a:r>
          </a:p>
        </p:txBody>
      </p:sp>
      <p:sp>
        <p:nvSpPr>
          <p:cNvPr id="6821" name="Main opp. business are related to Data, AI and Analytics.…"/>
          <p:cNvSpPr/>
          <p:nvPr/>
        </p:nvSpPr>
        <p:spPr>
          <a:xfrm>
            <a:off x="860708" y="4070310"/>
            <a:ext cx="3518170" cy="1688896"/>
          </a:xfrm>
          <a:prstGeom prst="rect">
            <a:avLst/>
          </a:prstGeom>
          <a:ln w="12700">
            <a:miter lim="400000"/>
          </a:ln>
          <a:extLst>
            <a:ext uri="{C572A759-6A51-4108-AA02-DFA0A04FC94B}">
              <ma14:wrappingTextBoxFlag xmlns="" xmlns:ma14="http://schemas.microsoft.com/office/mac/drawingml/2011/main" val="1"/>
            </a:ext>
          </a:extLst>
        </p:spPr>
        <p:txBody>
          <a:bodyPr lIns="22859" tIns="22859" rIns="22859" bIns="22859">
            <a:spAutoFit/>
          </a:bodyPr>
          <a:lstStyle/>
          <a:p>
            <a:pPr defTabSz="457200">
              <a:defRPr sz="2200" cap="all">
                <a:solidFill>
                  <a:srgbClr val="FFFFFF"/>
                </a:solidFill>
                <a:latin typeface="Ubuntu Medium"/>
                <a:ea typeface="Ubuntu Medium"/>
                <a:cs typeface="Ubuntu Medium"/>
                <a:sym typeface="Ubuntu Medium"/>
              </a:defRPr>
            </a:pPr>
            <a:r>
              <a:t>Las normas están para saltárselas,</a:t>
            </a:r>
          </a:p>
          <a:p>
            <a:pPr defTabSz="457200">
              <a:defRPr sz="2200" cap="all">
                <a:solidFill>
                  <a:srgbClr val="FFFFFF"/>
                </a:solidFill>
                <a:latin typeface="Ubuntu Medium"/>
                <a:ea typeface="Ubuntu Medium"/>
                <a:cs typeface="Ubuntu Medium"/>
                <a:sym typeface="Ubuntu Medium"/>
              </a:defRPr>
            </a:pPr>
            <a:r>
              <a:t>pero si lo vas a hacer, justifica muy </a:t>
            </a:r>
          </a:p>
          <a:p>
            <a:pPr defTabSz="457200">
              <a:defRPr sz="2200" cap="all">
                <a:solidFill>
                  <a:srgbClr val="FFFFFF"/>
                </a:solidFill>
                <a:latin typeface="Ubuntu Medium"/>
                <a:ea typeface="Ubuntu Medium"/>
                <a:cs typeface="Ubuntu Medium"/>
                <a:sym typeface="Ubuntu Medium"/>
              </a:defRPr>
            </a:pPr>
            <a:r>
              <a:t>bien el porqué.</a:t>
            </a:r>
          </a:p>
        </p:txBody>
      </p:sp>
      <p:sp>
        <p:nvSpPr>
          <p:cNvPr id="6822" name="Línea"/>
          <p:cNvSpPr/>
          <p:nvPr/>
        </p:nvSpPr>
        <p:spPr>
          <a:xfrm>
            <a:off x="886270" y="3797746"/>
            <a:ext cx="1014777" cy="3"/>
          </a:xfrm>
          <a:prstGeom prst="line">
            <a:avLst/>
          </a:prstGeom>
          <a:ln w="25400">
            <a:solidFill>
              <a:srgbClr val="FFFFFF"/>
            </a:solidFill>
          </a:ln>
        </p:spPr>
        <p:txBody>
          <a:bodyPr lIns="45718" tIns="45718" rIns="45718" bIns="45718"/>
          <a:lstStyle/>
          <a:p>
            <a:endParaRPr/>
          </a:p>
        </p:txBody>
      </p:sp>
      <p:sp>
        <p:nvSpPr>
          <p:cNvPr id="6823" name="Círculo"/>
          <p:cNvSpPr/>
          <p:nvPr/>
        </p:nvSpPr>
        <p:spPr>
          <a:xfrm>
            <a:off x="792876" y="2168823"/>
            <a:ext cx="1201564" cy="1201565"/>
          </a:xfrm>
          <a:prstGeom prst="ellipse">
            <a:avLst/>
          </a:prstGeom>
          <a:solidFill>
            <a:srgbClr val="FF9C29"/>
          </a:solidFill>
          <a:ln w="12700">
            <a:miter lim="400000"/>
          </a:ln>
        </p:spPr>
        <p:txBody>
          <a:bodyPr lIns="45710" tIns="45710" rIns="45710" bIns="45710" anchor="ctr">
            <a:normAutofit/>
          </a:bodyPr>
          <a:lstStyle/>
          <a:p>
            <a:pPr algn="ctr" defTabSz="412750">
              <a:defRPr sz="2400">
                <a:solidFill>
                  <a:srgbClr val="272A36"/>
                </a:solidFill>
                <a:latin typeface="Helvetica Light"/>
                <a:ea typeface="Helvetica Light"/>
                <a:cs typeface="Helvetica Light"/>
                <a:sym typeface="Helvetica Light"/>
              </a:defRPr>
            </a:pPr>
            <a:endParaRPr/>
          </a:p>
        </p:txBody>
      </p:sp>
      <p:sp>
        <p:nvSpPr>
          <p:cNvPr id="6824" name="Círculo"/>
          <p:cNvSpPr/>
          <p:nvPr/>
        </p:nvSpPr>
        <p:spPr>
          <a:xfrm>
            <a:off x="837326" y="2225973"/>
            <a:ext cx="1201564" cy="1201565"/>
          </a:xfrm>
          <a:prstGeom prst="ellipse">
            <a:avLst/>
          </a:prstGeom>
          <a:ln w="12700">
            <a:solidFill>
              <a:srgbClr val="FFFFFF"/>
            </a:solidFill>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6825" name="1"/>
          <p:cNvSpPr/>
          <p:nvPr/>
        </p:nvSpPr>
        <p:spPr>
          <a:xfrm>
            <a:off x="1195730" y="2372710"/>
            <a:ext cx="735455" cy="10305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6000" cap="all">
                <a:solidFill>
                  <a:srgbClr val="FFFFFF"/>
                </a:solidFill>
                <a:latin typeface="Ubuntu Medium"/>
                <a:ea typeface="Ubuntu Medium"/>
                <a:cs typeface="Ubuntu Medium"/>
                <a:sym typeface="Ubuntu Medium"/>
              </a:defRPr>
            </a:lvl1pPr>
          </a:lstStyle>
          <a:p>
            <a:r>
              <a:rPr lang="es-ES" dirty="0"/>
              <a:t>4</a:t>
            </a:r>
            <a:endParaRPr dirty="0"/>
          </a:p>
        </p:txBody>
      </p:sp>
      <p:pic>
        <p:nvPicPr>
          <p:cNvPr id="6826" name="pasted-image.pdf" descr="pasted-image.pdf"/>
          <p:cNvPicPr>
            <a:picLocks noChangeAspect="1"/>
          </p:cNvPicPr>
          <p:nvPr/>
        </p:nvPicPr>
        <p:blipFill>
          <a:blip r:embed="rId2"/>
          <a:stretch>
            <a:fillRect/>
          </a:stretch>
        </p:blipFill>
        <p:spPr>
          <a:xfrm>
            <a:off x="6650748" y="506175"/>
            <a:ext cx="4394551" cy="5655262"/>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710"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711"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Estructura: AspectoS esenciales</a:t>
            </a:r>
          </a:p>
        </p:txBody>
      </p:sp>
      <p:grpSp>
        <p:nvGrpSpPr>
          <p:cNvPr id="1716" name="Grupo"/>
          <p:cNvGrpSpPr/>
          <p:nvPr/>
        </p:nvGrpSpPr>
        <p:grpSpPr>
          <a:xfrm>
            <a:off x="502727" y="1074737"/>
            <a:ext cx="2859680" cy="1"/>
            <a:chOff x="0" y="0"/>
            <a:chExt cx="2859679" cy="0"/>
          </a:xfrm>
        </p:grpSpPr>
        <p:sp>
          <p:nvSpPr>
            <p:cNvPr id="1712"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3"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4"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5"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21" name="Grupo"/>
          <p:cNvGrpSpPr/>
          <p:nvPr/>
        </p:nvGrpSpPr>
        <p:grpSpPr>
          <a:xfrm>
            <a:off x="502727" y="1211421"/>
            <a:ext cx="1893164" cy="1"/>
            <a:chOff x="0" y="0"/>
            <a:chExt cx="1893162" cy="0"/>
          </a:xfrm>
        </p:grpSpPr>
        <p:sp>
          <p:nvSpPr>
            <p:cNvPr id="1717"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8"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19"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20"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722"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6</a:t>
            </a:fld>
            <a:endParaRPr/>
          </a:p>
        </p:txBody>
      </p:sp>
      <p:sp>
        <p:nvSpPr>
          <p:cNvPr id="1723"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724" name="Freeform 31"/>
          <p:cNvSpPr/>
          <p:nvPr/>
        </p:nvSpPr>
        <p:spPr>
          <a:xfrm>
            <a:off x="1559417" y="2826957"/>
            <a:ext cx="1522637"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5" name="Freeform 31"/>
          <p:cNvSpPr/>
          <p:nvPr/>
        </p:nvSpPr>
        <p:spPr>
          <a:xfrm>
            <a:off x="4285209" y="3057211"/>
            <a:ext cx="1037182" cy="983923"/>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6" name="Freeform 31"/>
          <p:cNvSpPr/>
          <p:nvPr/>
        </p:nvSpPr>
        <p:spPr>
          <a:xfrm>
            <a:off x="6525538" y="3057210"/>
            <a:ext cx="1037183" cy="98392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7" name="Freeform 31"/>
          <p:cNvSpPr/>
          <p:nvPr/>
        </p:nvSpPr>
        <p:spPr>
          <a:xfrm>
            <a:off x="8876014" y="2826957"/>
            <a:ext cx="1522636"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rgbClr val="4FA8D6"/>
          </a:solidFill>
          <a:ln w="12700">
            <a:miter lim="400000"/>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28" name="Línea"/>
          <p:cNvSpPr/>
          <p:nvPr/>
        </p:nvSpPr>
        <p:spPr>
          <a:xfrm>
            <a:off x="3144553" y="3549151"/>
            <a:ext cx="1112267" cy="2"/>
          </a:xfrm>
          <a:prstGeom prst="line">
            <a:avLst/>
          </a:prstGeom>
          <a:ln w="25400">
            <a:solidFill>
              <a:srgbClr val="272A36"/>
            </a:solidFill>
            <a:miter lim="400000"/>
            <a:tailEnd type="triangle"/>
          </a:ln>
        </p:spPr>
        <p:txBody>
          <a:bodyPr lIns="45718" tIns="45718" rIns="45718" bIns="45718"/>
          <a:lstStyle/>
          <a:p>
            <a:endParaRPr/>
          </a:p>
        </p:txBody>
      </p:sp>
      <p:sp>
        <p:nvSpPr>
          <p:cNvPr id="1729" name="Línea"/>
          <p:cNvSpPr/>
          <p:nvPr/>
        </p:nvSpPr>
        <p:spPr>
          <a:xfrm>
            <a:off x="5376359" y="3549151"/>
            <a:ext cx="1112267" cy="2"/>
          </a:xfrm>
          <a:prstGeom prst="line">
            <a:avLst/>
          </a:prstGeom>
          <a:ln w="25400">
            <a:solidFill>
              <a:srgbClr val="272A36"/>
            </a:solidFill>
            <a:miter lim="400000"/>
            <a:tailEnd type="triangle"/>
          </a:ln>
        </p:spPr>
        <p:txBody>
          <a:bodyPr lIns="45718" tIns="45718" rIns="45718" bIns="45718"/>
          <a:lstStyle/>
          <a:p>
            <a:endParaRPr/>
          </a:p>
        </p:txBody>
      </p:sp>
      <p:sp>
        <p:nvSpPr>
          <p:cNvPr id="1730" name="Línea"/>
          <p:cNvSpPr/>
          <p:nvPr/>
        </p:nvSpPr>
        <p:spPr>
          <a:xfrm>
            <a:off x="7701895" y="3549151"/>
            <a:ext cx="1112268" cy="2"/>
          </a:xfrm>
          <a:prstGeom prst="line">
            <a:avLst/>
          </a:prstGeom>
          <a:ln w="25400">
            <a:solidFill>
              <a:srgbClr val="272A36"/>
            </a:solidFill>
            <a:miter lim="400000"/>
            <a:tailEnd type="triangle"/>
          </a:ln>
        </p:spPr>
        <p:txBody>
          <a:bodyPr lIns="45718" tIns="45718" rIns="45718" bIns="45718"/>
          <a:lstStyle/>
          <a:p>
            <a:endParaRPr/>
          </a:p>
        </p:txBody>
      </p:sp>
      <p:pic>
        <p:nvPicPr>
          <p:cNvPr id="1731" name="pasted-image.pdf" descr="pasted-image.pdf"/>
          <p:cNvPicPr>
            <a:picLocks noChangeAspect="1"/>
          </p:cNvPicPr>
          <p:nvPr/>
        </p:nvPicPr>
        <p:blipFill>
          <a:blip r:embed="rId2"/>
          <a:stretch>
            <a:fillRect/>
          </a:stretch>
        </p:blipFill>
        <p:spPr>
          <a:xfrm>
            <a:off x="1881229" y="3271992"/>
            <a:ext cx="903136" cy="571605"/>
          </a:xfrm>
          <a:prstGeom prst="rect">
            <a:avLst/>
          </a:prstGeom>
          <a:ln w="12700">
            <a:miter lim="400000"/>
          </a:ln>
        </p:spPr>
      </p:pic>
      <p:pic>
        <p:nvPicPr>
          <p:cNvPr id="1732" name="pasted-image.pdf" descr="pasted-image.pdf"/>
          <p:cNvPicPr>
            <a:picLocks noChangeAspect="1"/>
          </p:cNvPicPr>
          <p:nvPr/>
        </p:nvPicPr>
        <p:blipFill>
          <a:blip r:embed="rId3"/>
          <a:stretch>
            <a:fillRect/>
          </a:stretch>
        </p:blipFill>
        <p:spPr>
          <a:xfrm>
            <a:off x="4560613" y="3350397"/>
            <a:ext cx="486388" cy="390687"/>
          </a:xfrm>
          <a:prstGeom prst="rect">
            <a:avLst/>
          </a:prstGeom>
          <a:ln w="12700">
            <a:miter lim="400000"/>
          </a:ln>
        </p:spPr>
      </p:pic>
      <p:pic>
        <p:nvPicPr>
          <p:cNvPr id="1733" name="pasted-image.pdf" descr="pasted-image.pdf"/>
          <p:cNvPicPr>
            <a:picLocks noChangeAspect="1"/>
          </p:cNvPicPr>
          <p:nvPr/>
        </p:nvPicPr>
        <p:blipFill>
          <a:blip r:embed="rId4"/>
          <a:stretch>
            <a:fillRect/>
          </a:stretch>
        </p:blipFill>
        <p:spPr>
          <a:xfrm>
            <a:off x="6736709" y="3224602"/>
            <a:ext cx="666384" cy="666385"/>
          </a:xfrm>
          <a:prstGeom prst="rect">
            <a:avLst/>
          </a:prstGeom>
          <a:ln w="12700">
            <a:miter lim="400000"/>
          </a:ln>
        </p:spPr>
      </p:pic>
      <p:pic>
        <p:nvPicPr>
          <p:cNvPr id="1734" name="pasted-image.pdf" descr="pasted-image.pdf"/>
          <p:cNvPicPr>
            <a:picLocks noChangeAspect="1"/>
          </p:cNvPicPr>
          <p:nvPr/>
        </p:nvPicPr>
        <p:blipFill>
          <a:blip r:embed="rId5"/>
          <a:stretch>
            <a:fillRect/>
          </a:stretch>
        </p:blipFill>
        <p:spPr>
          <a:xfrm>
            <a:off x="9084519" y="3224602"/>
            <a:ext cx="985105" cy="666385"/>
          </a:xfrm>
          <a:prstGeom prst="rect">
            <a:avLst/>
          </a:prstGeom>
          <a:ln w="12700">
            <a:miter lim="400000"/>
          </a:ln>
        </p:spPr>
      </p:pic>
      <p:sp>
        <p:nvSpPr>
          <p:cNvPr id="1735" name="Changing ecosystem"/>
          <p:cNvSpPr/>
          <p:nvPr/>
        </p:nvSpPr>
        <p:spPr>
          <a:xfrm>
            <a:off x="1527526" y="4817547"/>
            <a:ext cx="1409661" cy="3517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SLIDES</a:t>
            </a:r>
          </a:p>
        </p:txBody>
      </p:sp>
      <p:sp>
        <p:nvSpPr>
          <p:cNvPr id="1736" name="Línea"/>
          <p:cNvSpPr/>
          <p:nvPr/>
        </p:nvSpPr>
        <p:spPr>
          <a:xfrm>
            <a:off x="1740841" y="4535723"/>
            <a:ext cx="1014777" cy="3"/>
          </a:xfrm>
          <a:prstGeom prst="line">
            <a:avLst/>
          </a:prstGeom>
          <a:ln w="38100">
            <a:solidFill>
              <a:schemeClr val="accent2"/>
            </a:solidFill>
          </a:ln>
        </p:spPr>
        <p:txBody>
          <a:bodyPr lIns="45718" tIns="45718" rIns="45718" bIns="45718"/>
          <a:lstStyle/>
          <a:p>
            <a:endParaRPr/>
          </a:p>
        </p:txBody>
      </p:sp>
      <p:sp>
        <p:nvSpPr>
          <p:cNvPr id="1737" name="Línea"/>
          <p:cNvSpPr/>
          <p:nvPr/>
        </p:nvSpPr>
        <p:spPr>
          <a:xfrm>
            <a:off x="4272310" y="4535723"/>
            <a:ext cx="1014777" cy="3"/>
          </a:xfrm>
          <a:prstGeom prst="line">
            <a:avLst/>
          </a:prstGeom>
          <a:ln w="38100">
            <a:solidFill>
              <a:schemeClr val="accent2"/>
            </a:solidFill>
          </a:ln>
        </p:spPr>
        <p:txBody>
          <a:bodyPr lIns="45718" tIns="45718" rIns="45718" bIns="45718"/>
          <a:lstStyle/>
          <a:p>
            <a:endParaRPr/>
          </a:p>
        </p:txBody>
      </p:sp>
      <p:sp>
        <p:nvSpPr>
          <p:cNvPr id="1738" name="Línea"/>
          <p:cNvSpPr/>
          <p:nvPr/>
        </p:nvSpPr>
        <p:spPr>
          <a:xfrm>
            <a:off x="6482236" y="4535723"/>
            <a:ext cx="1014777" cy="3"/>
          </a:xfrm>
          <a:prstGeom prst="line">
            <a:avLst/>
          </a:prstGeom>
          <a:ln w="38100">
            <a:solidFill>
              <a:schemeClr val="accent2"/>
            </a:solidFill>
          </a:ln>
        </p:spPr>
        <p:txBody>
          <a:bodyPr lIns="45718" tIns="45718" rIns="45718" bIns="45718"/>
          <a:lstStyle/>
          <a:p>
            <a:endParaRPr/>
          </a:p>
        </p:txBody>
      </p:sp>
      <p:sp>
        <p:nvSpPr>
          <p:cNvPr id="1739" name="Línea"/>
          <p:cNvSpPr/>
          <p:nvPr/>
        </p:nvSpPr>
        <p:spPr>
          <a:xfrm>
            <a:off x="9069682" y="4535723"/>
            <a:ext cx="1014777" cy="3"/>
          </a:xfrm>
          <a:prstGeom prst="line">
            <a:avLst/>
          </a:prstGeom>
          <a:ln w="38100">
            <a:solidFill>
              <a:schemeClr val="accent2"/>
            </a:solidFill>
          </a:ln>
        </p:spPr>
        <p:txBody>
          <a:bodyPr lIns="45718" tIns="45718" rIns="45718" bIns="45718"/>
          <a:lstStyle/>
          <a:p>
            <a:endParaRPr/>
          </a:p>
        </p:txBody>
      </p:sp>
      <p:sp>
        <p:nvSpPr>
          <p:cNvPr id="1740" name="Changing ecosystem"/>
          <p:cNvSpPr/>
          <p:nvPr/>
        </p:nvSpPr>
        <p:spPr>
          <a:xfrm>
            <a:off x="4074869" y="4817547"/>
            <a:ext cx="1409661" cy="6184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cap="all">
                <a:solidFill>
                  <a:srgbClr val="272A36"/>
                </a:solidFill>
                <a:latin typeface="Ubuntu Medium"/>
                <a:ea typeface="Ubuntu Medium"/>
                <a:cs typeface="Ubuntu Medium"/>
                <a:sym typeface="Ubuntu Medium"/>
              </a:defRPr>
            </a:pPr>
            <a:r>
              <a:t>Aspectos</a:t>
            </a:r>
          </a:p>
          <a:p>
            <a:pPr algn="ctr">
              <a:defRPr cap="all">
                <a:solidFill>
                  <a:srgbClr val="272A36"/>
                </a:solidFill>
                <a:latin typeface="Ubuntu Medium"/>
                <a:ea typeface="Ubuntu Medium"/>
                <a:cs typeface="Ubuntu Medium"/>
                <a:sym typeface="Ubuntu Medium"/>
              </a:defRPr>
            </a:pPr>
            <a:r>
              <a:t>en común</a:t>
            </a:r>
          </a:p>
        </p:txBody>
      </p:sp>
      <p:sp>
        <p:nvSpPr>
          <p:cNvPr id="1741" name="Changing ecosystem"/>
          <p:cNvSpPr/>
          <p:nvPr/>
        </p:nvSpPr>
        <p:spPr>
          <a:xfrm>
            <a:off x="6284793" y="4817547"/>
            <a:ext cx="1409662" cy="6184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cap="all">
                <a:solidFill>
                  <a:srgbClr val="272A36"/>
                </a:solidFill>
                <a:latin typeface="Ubuntu Medium"/>
                <a:ea typeface="Ubuntu Medium"/>
                <a:cs typeface="Ubuntu Medium"/>
                <a:sym typeface="Ubuntu Medium"/>
              </a:defRPr>
            </a:pPr>
            <a:r>
              <a:t>Aspectos</a:t>
            </a:r>
          </a:p>
          <a:p>
            <a:pPr algn="ctr">
              <a:defRPr cap="all">
                <a:solidFill>
                  <a:srgbClr val="272A36"/>
                </a:solidFill>
                <a:latin typeface="Ubuntu Medium"/>
                <a:ea typeface="Ubuntu Medium"/>
                <a:cs typeface="Ubuntu Medium"/>
                <a:sym typeface="Ubuntu Medium"/>
              </a:defRPr>
            </a:pPr>
            <a:r>
              <a:t>Variables</a:t>
            </a:r>
          </a:p>
        </p:txBody>
      </p:sp>
      <p:sp>
        <p:nvSpPr>
          <p:cNvPr id="1742" name="Changing ecosystem"/>
          <p:cNvSpPr/>
          <p:nvPr/>
        </p:nvSpPr>
        <p:spPr>
          <a:xfrm>
            <a:off x="8708374" y="4817547"/>
            <a:ext cx="1737393" cy="3517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cap="all">
                <a:solidFill>
                  <a:srgbClr val="272A36"/>
                </a:solidFill>
                <a:latin typeface="Ubuntu Medium"/>
                <a:ea typeface="Ubuntu Medium"/>
                <a:cs typeface="Ubuntu Medium"/>
                <a:sym typeface="Ubuntu Medium"/>
              </a:defRPr>
            </a:lvl1pPr>
          </a:lstStyle>
          <a:p>
            <a:r>
              <a:t>Jerarquía</a:t>
            </a:r>
          </a:p>
        </p:txBody>
      </p:sp>
      <p:sp>
        <p:nvSpPr>
          <p:cNvPr id="1743" name="Freeform 31"/>
          <p:cNvSpPr/>
          <p:nvPr/>
        </p:nvSpPr>
        <p:spPr>
          <a:xfrm>
            <a:off x="1597517" y="2858707"/>
            <a:ext cx="1522637"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44" name="Freeform 31"/>
          <p:cNvSpPr/>
          <p:nvPr/>
        </p:nvSpPr>
        <p:spPr>
          <a:xfrm>
            <a:off x="4323309" y="3088961"/>
            <a:ext cx="1037182" cy="983923"/>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45" name="Freeform 31"/>
          <p:cNvSpPr/>
          <p:nvPr/>
        </p:nvSpPr>
        <p:spPr>
          <a:xfrm>
            <a:off x="6563638" y="3088960"/>
            <a:ext cx="1037183" cy="983924"/>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
        <p:nvSpPr>
          <p:cNvPr id="1746" name="Freeform 31"/>
          <p:cNvSpPr/>
          <p:nvPr/>
        </p:nvSpPr>
        <p:spPr>
          <a:xfrm>
            <a:off x="8914114" y="2858707"/>
            <a:ext cx="1522636" cy="144445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ln w="25400">
            <a:solidFill>
              <a:srgbClr val="272A36"/>
            </a:solidFill>
          </a:ln>
        </p:spPr>
        <p:txBody>
          <a:bodyPr lIns="45710" tIns="45710" rIns="45710" bIns="45710">
            <a:normAutofit/>
          </a:bodyPr>
          <a:lstStyle/>
          <a:p>
            <a:pPr defTabSz="457200">
              <a:defRPr sz="900">
                <a:solidFill>
                  <a:srgbClr val="4FA8D6"/>
                </a:solidFill>
                <a:latin typeface="Verdana"/>
                <a:ea typeface="Verdana"/>
                <a:cs typeface="Verdana"/>
                <a:sym typeface="Verdana"/>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74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749"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754" name="Grupo"/>
          <p:cNvGrpSpPr/>
          <p:nvPr/>
        </p:nvGrpSpPr>
        <p:grpSpPr>
          <a:xfrm>
            <a:off x="502727" y="1074737"/>
            <a:ext cx="2859680" cy="1"/>
            <a:chOff x="0" y="0"/>
            <a:chExt cx="2859679" cy="0"/>
          </a:xfrm>
        </p:grpSpPr>
        <p:sp>
          <p:nvSpPr>
            <p:cNvPr id="1750"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1"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2"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3"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759" name="Grupo"/>
          <p:cNvGrpSpPr/>
          <p:nvPr/>
        </p:nvGrpSpPr>
        <p:grpSpPr>
          <a:xfrm>
            <a:off x="502727" y="1211421"/>
            <a:ext cx="1893164" cy="1"/>
            <a:chOff x="0" y="0"/>
            <a:chExt cx="1893162" cy="0"/>
          </a:xfrm>
        </p:grpSpPr>
        <p:sp>
          <p:nvSpPr>
            <p:cNvPr id="1755"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6"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7"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758"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760"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7</a:t>
            </a:fld>
            <a:endParaRPr/>
          </a:p>
        </p:txBody>
      </p:sp>
      <p:sp>
        <p:nvSpPr>
          <p:cNvPr id="1761"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762" name="Shape 4118"/>
          <p:cNvSpPr/>
          <p:nvPr/>
        </p:nvSpPr>
        <p:spPr>
          <a:xfrm>
            <a:off x="640926" y="1871285"/>
            <a:ext cx="3760448" cy="389112"/>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La unidad narrativa</a:t>
            </a:r>
          </a:p>
        </p:txBody>
      </p:sp>
      <p:sp>
        <p:nvSpPr>
          <p:cNvPr id="1763" name="Shape 4117"/>
          <p:cNvSpPr/>
          <p:nvPr/>
        </p:nvSpPr>
        <p:spPr>
          <a:xfrm>
            <a:off x="653116" y="2383967"/>
            <a:ext cx="4202632" cy="140194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Dentro de las slides hemos dividido los aspectos de su diseño en dos categorías.</a:t>
            </a:r>
            <a:endParaRPr>
              <a:latin typeface="Ubuntu Light"/>
              <a:ea typeface="Ubuntu Light"/>
              <a:cs typeface="Ubuntu Light"/>
              <a:sym typeface="Ubuntu Light"/>
            </a:endParaRPr>
          </a:p>
          <a:p>
            <a:pPr marL="190500" indent="-190500" defTabSz="457200">
              <a:lnSpc>
                <a:spcPct val="110000"/>
              </a:lnSpc>
              <a:spcBef>
                <a:spcPts val="1100"/>
              </a:spcBef>
              <a:buClr>
                <a:srgbClr val="4FA8D6"/>
              </a:buClr>
              <a:buSzPts val="1400"/>
              <a:buFont typeface="Ubuntu Light"/>
              <a:buChar char="•"/>
              <a:defRPr sz="1400" b="1">
                <a:solidFill>
                  <a:srgbClr val="100C1F"/>
                </a:solidFill>
                <a:latin typeface="+mn-lt"/>
                <a:ea typeface="+mn-ea"/>
                <a:cs typeface="+mn-cs"/>
                <a:sym typeface="Ubuntu"/>
              </a:defRPr>
            </a:pPr>
            <a:r>
              <a:t>Aspectos comunes</a:t>
            </a:r>
            <a:r>
              <a:rPr b="0">
                <a:latin typeface="Ubuntu Light"/>
                <a:ea typeface="Ubuntu Light"/>
                <a:cs typeface="Ubuntu Light"/>
                <a:sym typeface="Ubuntu Light"/>
              </a:rPr>
              <a:t>: lo que no cambia</a:t>
            </a:r>
          </a:p>
          <a:p>
            <a:pPr marL="190500" indent="-190500" defTabSz="457200">
              <a:lnSpc>
                <a:spcPct val="110000"/>
              </a:lnSpc>
              <a:spcBef>
                <a:spcPts val="1100"/>
              </a:spcBef>
              <a:buClr>
                <a:srgbClr val="4FA8D6"/>
              </a:buClr>
              <a:buSzPts val="1400"/>
              <a:buFont typeface="Ubuntu Light"/>
              <a:buChar char="•"/>
              <a:defRPr sz="1400" b="1">
                <a:solidFill>
                  <a:srgbClr val="100C1F"/>
                </a:solidFill>
                <a:latin typeface="+mn-lt"/>
                <a:ea typeface="+mn-ea"/>
                <a:cs typeface="+mn-cs"/>
                <a:sym typeface="Ubuntu"/>
              </a:defRPr>
            </a:pPr>
            <a:r>
              <a:t>Aspectos Variables: </a:t>
            </a:r>
            <a:r>
              <a:rPr b="0">
                <a:latin typeface="Ubuntu Light"/>
                <a:ea typeface="Ubuntu Light"/>
                <a:cs typeface="Ubuntu Light"/>
                <a:sym typeface="Ubuntu Light"/>
              </a:rPr>
              <a:t>lo que cambia</a:t>
            </a:r>
          </a:p>
        </p:txBody>
      </p:sp>
      <p:sp>
        <p:nvSpPr>
          <p:cNvPr id="1764" name="Shape 4117"/>
          <p:cNvSpPr/>
          <p:nvPr/>
        </p:nvSpPr>
        <p:spPr>
          <a:xfrm>
            <a:off x="7310811" y="2332588"/>
            <a:ext cx="4540175" cy="1493498"/>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900"/>
              </a:spcBef>
              <a:defRPr sz="1100">
                <a:solidFill>
                  <a:srgbClr val="100C1F"/>
                </a:solidFill>
                <a:latin typeface="Ubuntu Light"/>
                <a:ea typeface="Ubuntu Light"/>
                <a:cs typeface="Ubuntu Light"/>
                <a:sym typeface="Ubuntu Light"/>
              </a:defRPr>
            </a:pPr>
            <a:r>
              <a:t>Todas las cartas son rectangulares</a:t>
            </a:r>
          </a:p>
          <a:p>
            <a:pPr defTabSz="457200">
              <a:lnSpc>
                <a:spcPct val="110000"/>
              </a:lnSpc>
              <a:spcBef>
                <a:spcPts val="1900"/>
              </a:spcBef>
              <a:defRPr sz="1100">
                <a:solidFill>
                  <a:srgbClr val="100C1F"/>
                </a:solidFill>
                <a:latin typeface="Ubuntu Light"/>
                <a:ea typeface="Ubuntu Light"/>
                <a:cs typeface="Ubuntu Light"/>
                <a:sym typeface="Ubuntu Light"/>
              </a:defRPr>
            </a:pPr>
            <a:r>
              <a:t>Todas tienen su valor en las esquinas</a:t>
            </a:r>
          </a:p>
          <a:p>
            <a:pPr defTabSz="457200">
              <a:lnSpc>
                <a:spcPct val="110000"/>
              </a:lnSpc>
              <a:spcBef>
                <a:spcPts val="1900"/>
              </a:spcBef>
              <a:defRPr sz="1100">
                <a:solidFill>
                  <a:srgbClr val="100C1F"/>
                </a:solidFill>
                <a:latin typeface="Ubuntu Light"/>
                <a:ea typeface="Ubuntu Light"/>
                <a:cs typeface="Ubuntu Light"/>
                <a:sym typeface="Ubuntu Light"/>
              </a:defRPr>
            </a:pPr>
            <a:r>
              <a:t>Tienen el mismo patron de colores (negro o “azul” sobre blanco) </a:t>
            </a:r>
            <a:r>
              <a:rPr b="1">
                <a:latin typeface="+mn-lt"/>
                <a:ea typeface="+mn-ea"/>
                <a:cs typeface="+mn-cs"/>
                <a:sym typeface="Ubuntu"/>
              </a:rPr>
              <a:t> </a:t>
            </a:r>
          </a:p>
          <a:p>
            <a:pPr defTabSz="457200">
              <a:lnSpc>
                <a:spcPct val="110000"/>
              </a:lnSpc>
              <a:spcBef>
                <a:spcPts val="1900"/>
              </a:spcBef>
              <a:defRPr sz="1100">
                <a:solidFill>
                  <a:srgbClr val="100C1F"/>
                </a:solidFill>
                <a:latin typeface="Ubuntu Light"/>
                <a:ea typeface="Ubuntu Light"/>
                <a:cs typeface="Ubuntu Light"/>
                <a:sym typeface="Ubuntu Light"/>
              </a:defRPr>
            </a:pPr>
            <a:r>
              <a:t>Tienen el mismo patron numérico (de 1 a 12)</a:t>
            </a:r>
          </a:p>
        </p:txBody>
      </p:sp>
      <p:sp>
        <p:nvSpPr>
          <p:cNvPr id="1765" name="Rectángulo redondeado"/>
          <p:cNvSpPr/>
          <p:nvPr/>
        </p:nvSpPr>
        <p:spPr>
          <a:xfrm>
            <a:off x="6915016" y="2315778"/>
            <a:ext cx="258364" cy="357367"/>
          </a:xfrm>
          <a:prstGeom prst="roundRect">
            <a:avLst>
              <a:gd name="adj" fmla="val 20748"/>
            </a:avLst>
          </a:prstGeom>
          <a:solidFill>
            <a:srgbClr val="FFFFFF"/>
          </a:solidFill>
          <a:ln w="12700">
            <a:solidFill>
              <a:srgbClr val="4FA8D6"/>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66" name="Rectángulo redondeado"/>
          <p:cNvSpPr/>
          <p:nvPr/>
        </p:nvSpPr>
        <p:spPr>
          <a:xfrm>
            <a:off x="6915016" y="2722178"/>
            <a:ext cx="258364" cy="357367"/>
          </a:xfrm>
          <a:prstGeom prst="roundRect">
            <a:avLst>
              <a:gd name="adj" fmla="val 20748"/>
            </a:avLst>
          </a:prstGeom>
          <a:solidFill>
            <a:srgbClr val="FFFFFF"/>
          </a:solidFill>
          <a:ln w="12700">
            <a:solidFill>
              <a:srgbClr val="A7A6A8"/>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grpSp>
        <p:nvGrpSpPr>
          <p:cNvPr id="1769" name="1"/>
          <p:cNvGrpSpPr/>
          <p:nvPr/>
        </p:nvGrpSpPr>
        <p:grpSpPr>
          <a:xfrm>
            <a:off x="6826752" y="3522279"/>
            <a:ext cx="258366" cy="357367"/>
            <a:chOff x="0" y="0"/>
            <a:chExt cx="258364" cy="357366"/>
          </a:xfrm>
        </p:grpSpPr>
        <p:sp>
          <p:nvSpPr>
            <p:cNvPr id="1767" name="Rectángulo redondeado"/>
            <p:cNvSpPr/>
            <p:nvPr/>
          </p:nvSpPr>
          <p:spPr>
            <a:xfrm>
              <a:off x="0" y="-1"/>
              <a:ext cx="258365" cy="357368"/>
            </a:xfrm>
            <a:prstGeom prst="roundRect">
              <a:avLst>
                <a:gd name="adj" fmla="val 20748"/>
              </a:avLst>
            </a:prstGeom>
            <a:solidFill>
              <a:srgbClr val="FFFFFF"/>
            </a:solidFill>
            <a:ln w="12700" cap="flat">
              <a:solidFill>
                <a:srgbClr val="A7A6A8"/>
              </a:solidFill>
              <a:prstDash val="solid"/>
              <a:miter lim="400000"/>
            </a:ln>
            <a:effectLst/>
          </p:spPr>
          <p:txBody>
            <a:bodyPr wrap="square" lIns="45710" tIns="45710" rIns="45710" bIns="45710" numCol="1" anchor="ctr">
              <a:normAutofit/>
            </a:bodyPr>
            <a:lstStyle/>
            <a:p>
              <a:pPr algn="ctr" defTabSz="412750">
                <a:defRPr sz="1100" b="1">
                  <a:solidFill>
                    <a:srgbClr val="4FA8D6"/>
                  </a:solidFill>
                  <a:latin typeface="+mn-lt"/>
                  <a:ea typeface="+mn-ea"/>
                  <a:cs typeface="+mn-cs"/>
                  <a:sym typeface="Ubuntu"/>
                </a:defRPr>
              </a:pPr>
              <a:endParaRPr/>
            </a:p>
          </p:txBody>
        </p:sp>
        <p:sp>
          <p:nvSpPr>
            <p:cNvPr id="1768" name="1"/>
            <p:cNvSpPr/>
            <p:nvPr/>
          </p:nvSpPr>
          <p:spPr>
            <a:xfrm>
              <a:off x="15700" y="66337"/>
              <a:ext cx="226964" cy="2246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ctr" defTabSz="412750">
                <a:defRPr sz="1100" b="1">
                  <a:solidFill>
                    <a:srgbClr val="4FA8D6"/>
                  </a:solidFill>
                  <a:latin typeface="+mn-lt"/>
                  <a:ea typeface="+mn-ea"/>
                  <a:cs typeface="+mn-cs"/>
                  <a:sym typeface="Ubuntu"/>
                </a:defRPr>
              </a:lvl1pPr>
            </a:lstStyle>
            <a:p>
              <a:r>
                <a:t>1</a:t>
              </a:r>
            </a:p>
          </p:txBody>
        </p:sp>
      </p:grpSp>
      <p:grpSp>
        <p:nvGrpSpPr>
          <p:cNvPr id="1772" name="12"/>
          <p:cNvGrpSpPr/>
          <p:nvPr/>
        </p:nvGrpSpPr>
        <p:grpSpPr>
          <a:xfrm>
            <a:off x="7003281" y="3598788"/>
            <a:ext cx="258366" cy="357367"/>
            <a:chOff x="0" y="0"/>
            <a:chExt cx="258364" cy="357366"/>
          </a:xfrm>
        </p:grpSpPr>
        <p:sp>
          <p:nvSpPr>
            <p:cNvPr id="1770" name="Rectángulo redondeado"/>
            <p:cNvSpPr/>
            <p:nvPr/>
          </p:nvSpPr>
          <p:spPr>
            <a:xfrm>
              <a:off x="0" y="-1"/>
              <a:ext cx="258365" cy="357368"/>
            </a:xfrm>
            <a:prstGeom prst="roundRect">
              <a:avLst>
                <a:gd name="adj" fmla="val 20748"/>
              </a:avLst>
            </a:prstGeom>
            <a:solidFill>
              <a:srgbClr val="FFFFFF"/>
            </a:solidFill>
            <a:ln w="12700" cap="flat">
              <a:solidFill>
                <a:srgbClr val="A7A6A8"/>
              </a:solidFill>
              <a:prstDash val="solid"/>
              <a:miter lim="400000"/>
            </a:ln>
            <a:effectLst/>
          </p:spPr>
          <p:txBody>
            <a:bodyPr wrap="square" lIns="45710" tIns="45710" rIns="45710" bIns="45710" numCol="1" anchor="ctr">
              <a:normAutofit/>
            </a:bodyPr>
            <a:lstStyle/>
            <a:p>
              <a:pPr algn="ctr" defTabSz="412750">
                <a:defRPr sz="1100" b="1">
                  <a:solidFill>
                    <a:srgbClr val="4FA8D6"/>
                  </a:solidFill>
                  <a:latin typeface="+mn-lt"/>
                  <a:ea typeface="+mn-ea"/>
                  <a:cs typeface="+mn-cs"/>
                  <a:sym typeface="Ubuntu"/>
                </a:defRPr>
              </a:pPr>
              <a:endParaRPr/>
            </a:p>
          </p:txBody>
        </p:sp>
        <p:sp>
          <p:nvSpPr>
            <p:cNvPr id="1771" name="12"/>
            <p:cNvSpPr/>
            <p:nvPr/>
          </p:nvSpPr>
          <p:spPr>
            <a:xfrm>
              <a:off x="15700" y="66337"/>
              <a:ext cx="226964" cy="2246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ctr" defTabSz="412750">
                <a:defRPr sz="1100" b="1">
                  <a:solidFill>
                    <a:srgbClr val="4FA8D6"/>
                  </a:solidFill>
                  <a:latin typeface="+mn-lt"/>
                  <a:ea typeface="+mn-ea"/>
                  <a:cs typeface="+mn-cs"/>
                  <a:sym typeface="Ubuntu"/>
                </a:defRPr>
              </a:lvl1pPr>
            </a:lstStyle>
            <a:p>
              <a:r>
                <a:t>12</a:t>
              </a:r>
            </a:p>
          </p:txBody>
        </p:sp>
      </p:grpSp>
      <p:sp>
        <p:nvSpPr>
          <p:cNvPr id="1773" name="Círculo"/>
          <p:cNvSpPr/>
          <p:nvPr/>
        </p:nvSpPr>
        <p:spPr>
          <a:xfrm>
            <a:off x="6944018" y="2750128"/>
            <a:ext cx="75903" cy="75903"/>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74" name="Círculo"/>
          <p:cNvSpPr/>
          <p:nvPr/>
        </p:nvSpPr>
        <p:spPr>
          <a:xfrm>
            <a:off x="7071018" y="2968568"/>
            <a:ext cx="75903" cy="75903"/>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75" name="Círculo"/>
          <p:cNvSpPr/>
          <p:nvPr/>
        </p:nvSpPr>
        <p:spPr>
          <a:xfrm>
            <a:off x="6905491" y="3272640"/>
            <a:ext cx="148041" cy="148041"/>
          </a:xfrm>
          <a:prstGeom prst="ellipse">
            <a:avLst/>
          </a:prstGeom>
          <a:solidFill>
            <a:schemeClr val="accent2"/>
          </a:solidFill>
          <a:ln w="12700">
            <a:miter lim="400000"/>
          </a:ln>
        </p:spPr>
        <p:txBody>
          <a:bodyPr lIns="45710" tIns="45710" rIns="45710" bIns="45710" anchor="ctr">
            <a:normAutofit fontScale="25000" lnSpcReduction="20000"/>
          </a:bodyPr>
          <a:lstStyle/>
          <a:p>
            <a:pPr algn="ctr" defTabSz="165100">
              <a:defRPr sz="640">
                <a:solidFill>
                  <a:srgbClr val="FFFFFF"/>
                </a:solidFill>
                <a:latin typeface="Helvetica Light"/>
                <a:ea typeface="Helvetica Light"/>
                <a:cs typeface="Helvetica Light"/>
                <a:sym typeface="Helvetica Light"/>
              </a:defRPr>
            </a:pPr>
            <a:endParaRPr/>
          </a:p>
        </p:txBody>
      </p:sp>
      <p:sp>
        <p:nvSpPr>
          <p:cNvPr id="1776" name="Círculo"/>
          <p:cNvSpPr/>
          <p:nvPr/>
        </p:nvSpPr>
        <p:spPr>
          <a:xfrm>
            <a:off x="7034948" y="3157153"/>
            <a:ext cx="148041" cy="148041"/>
          </a:xfrm>
          <a:prstGeom prst="ellipse">
            <a:avLst/>
          </a:prstGeom>
          <a:solidFill>
            <a:srgbClr val="272A36"/>
          </a:solidFill>
          <a:ln w="12700">
            <a:miter lim="400000"/>
          </a:ln>
        </p:spPr>
        <p:txBody>
          <a:bodyPr lIns="45710" tIns="45710" rIns="45710" bIns="45710" anchor="ctr">
            <a:normAutofit fontScale="25000" lnSpcReduction="20000"/>
          </a:bodyPr>
          <a:lstStyle/>
          <a:p>
            <a:pPr algn="ctr" defTabSz="165100">
              <a:defRPr sz="640">
                <a:solidFill>
                  <a:srgbClr val="FFFFFF"/>
                </a:solidFill>
                <a:latin typeface="Helvetica Light"/>
                <a:ea typeface="Helvetica Light"/>
                <a:cs typeface="Helvetica Light"/>
                <a:sym typeface="Helvetica Light"/>
              </a:defRPr>
            </a:pPr>
            <a:endParaRPr/>
          </a:p>
        </p:txBody>
      </p:sp>
      <p:sp>
        <p:nvSpPr>
          <p:cNvPr id="1777" name="Shape 4118"/>
          <p:cNvSpPr/>
          <p:nvPr/>
        </p:nvSpPr>
        <p:spPr>
          <a:xfrm>
            <a:off x="6590800" y="1714965"/>
            <a:ext cx="3760449"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comunes</a:t>
            </a:r>
          </a:p>
        </p:txBody>
      </p:sp>
      <p:sp>
        <p:nvSpPr>
          <p:cNvPr id="1778" name="Línea"/>
          <p:cNvSpPr/>
          <p:nvPr/>
        </p:nvSpPr>
        <p:spPr>
          <a:xfrm flipV="1">
            <a:off x="6408701" y="1805767"/>
            <a:ext cx="3" cy="2143147"/>
          </a:xfrm>
          <a:prstGeom prst="line">
            <a:avLst/>
          </a:prstGeom>
          <a:ln w="25400">
            <a:solidFill>
              <a:srgbClr val="272A36"/>
            </a:solidFill>
            <a:miter lim="400000"/>
          </a:ln>
        </p:spPr>
        <p:txBody>
          <a:bodyPr lIns="45718" tIns="45718" rIns="45718" bIns="45718"/>
          <a:lstStyle/>
          <a:p>
            <a:endParaRPr/>
          </a:p>
        </p:txBody>
      </p:sp>
      <p:sp>
        <p:nvSpPr>
          <p:cNvPr id="1779" name="Línea"/>
          <p:cNvSpPr/>
          <p:nvPr/>
        </p:nvSpPr>
        <p:spPr>
          <a:xfrm>
            <a:off x="3091033" y="2389732"/>
            <a:ext cx="3330372" cy="2461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383" y="21600"/>
                </a:lnTo>
                <a:lnTo>
                  <a:pt x="12383" y="0"/>
                </a:lnTo>
                <a:lnTo>
                  <a:pt x="21600" y="0"/>
                </a:lnTo>
              </a:path>
            </a:pathLst>
          </a:custGeom>
          <a:ln w="25400">
            <a:solidFill>
              <a:srgbClr val="272A36"/>
            </a:solidFill>
            <a:miter lim="400000"/>
          </a:ln>
        </p:spPr>
        <p:txBody>
          <a:bodyPr lIns="45710" tIns="45710" rIns="45710" bIns="45710" anchor="ctr">
            <a:normAutofit/>
          </a:bodyPr>
          <a:lstStyle/>
          <a:p>
            <a:pPr algn="ctr" defTabSz="412750">
              <a:defRPr sz="1600">
                <a:latin typeface="Helvetica Light"/>
                <a:ea typeface="Helvetica Light"/>
                <a:cs typeface="Helvetica Light"/>
                <a:sym typeface="Helvetica Light"/>
              </a:defRPr>
            </a:pPr>
            <a:endParaRPr/>
          </a:p>
        </p:txBody>
      </p:sp>
      <p:sp>
        <p:nvSpPr>
          <p:cNvPr id="1780" name="Shape 4117"/>
          <p:cNvSpPr/>
          <p:nvPr/>
        </p:nvSpPr>
        <p:spPr>
          <a:xfrm>
            <a:off x="7631689" y="4913438"/>
            <a:ext cx="4202633" cy="163280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900"/>
              </a:spcBef>
              <a:defRPr sz="1100">
                <a:solidFill>
                  <a:srgbClr val="100C1F"/>
                </a:solidFill>
                <a:latin typeface="Ubuntu Light"/>
                <a:ea typeface="Ubuntu Light"/>
                <a:cs typeface="Ubuntu Light"/>
                <a:sym typeface="Ubuntu Light"/>
              </a:defRPr>
            </a:pPr>
            <a:r>
              <a:t>Dependiendo del número o cantidad la composición varía</a:t>
            </a:r>
          </a:p>
          <a:p>
            <a:pPr defTabSz="457200">
              <a:lnSpc>
                <a:spcPct val="110000"/>
              </a:lnSpc>
              <a:spcBef>
                <a:spcPts val="1900"/>
              </a:spcBef>
              <a:defRPr sz="1100">
                <a:solidFill>
                  <a:srgbClr val="100C1F"/>
                </a:solidFill>
                <a:latin typeface="Ubuntu Light"/>
                <a:ea typeface="Ubuntu Light"/>
                <a:cs typeface="Ubuntu Light"/>
                <a:sym typeface="Ubuntu Light"/>
              </a:defRPr>
            </a:pPr>
            <a:r>
              <a:t>Cuatro categorias con diferentes valores (picas, rombos, corazones o tréboles)</a:t>
            </a:r>
          </a:p>
          <a:p>
            <a:pPr defTabSz="457200">
              <a:lnSpc>
                <a:spcPct val="110000"/>
              </a:lnSpc>
              <a:spcBef>
                <a:spcPts val="1900"/>
              </a:spcBef>
              <a:defRPr sz="1100">
                <a:solidFill>
                  <a:srgbClr val="100C1F"/>
                </a:solidFill>
                <a:latin typeface="Ubuntu Light"/>
                <a:ea typeface="Ubuntu Light"/>
                <a:cs typeface="Ubuntu Light"/>
                <a:sym typeface="Ubuntu Light"/>
              </a:defRPr>
            </a:pPr>
            <a:r>
              <a:t>Jamás coinciden en valor y en número a la vez</a:t>
            </a:r>
          </a:p>
        </p:txBody>
      </p:sp>
      <p:sp>
        <p:nvSpPr>
          <p:cNvPr id="1781" name="Rectángulo redondeado"/>
          <p:cNvSpPr/>
          <p:nvPr/>
        </p:nvSpPr>
        <p:spPr>
          <a:xfrm>
            <a:off x="6686005" y="4820430"/>
            <a:ext cx="258365" cy="357366"/>
          </a:xfrm>
          <a:prstGeom prst="roundRect">
            <a:avLst>
              <a:gd name="adj" fmla="val 20748"/>
            </a:avLst>
          </a:prstGeom>
          <a:solidFill>
            <a:srgbClr val="FFFFFF"/>
          </a:solidFill>
          <a:ln w="12700">
            <a:solidFill>
              <a:srgbClr val="4FA8D6"/>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82" name="Rectángulo redondeado"/>
          <p:cNvSpPr/>
          <p:nvPr/>
        </p:nvSpPr>
        <p:spPr>
          <a:xfrm>
            <a:off x="7003505" y="4820430"/>
            <a:ext cx="258365" cy="357366"/>
          </a:xfrm>
          <a:prstGeom prst="roundRect">
            <a:avLst>
              <a:gd name="adj" fmla="val 20748"/>
            </a:avLst>
          </a:prstGeom>
          <a:solidFill>
            <a:srgbClr val="FFFFFF"/>
          </a:solidFill>
          <a:ln w="12700">
            <a:solidFill>
              <a:srgbClr val="4FA8D6"/>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83" name="Rectángulo redondeado"/>
          <p:cNvSpPr/>
          <p:nvPr/>
        </p:nvSpPr>
        <p:spPr>
          <a:xfrm>
            <a:off x="7320560" y="4820430"/>
            <a:ext cx="258365" cy="357366"/>
          </a:xfrm>
          <a:prstGeom prst="roundRect">
            <a:avLst>
              <a:gd name="adj" fmla="val 20748"/>
            </a:avLst>
          </a:prstGeom>
          <a:solidFill>
            <a:srgbClr val="FFFFFF"/>
          </a:solidFill>
          <a:ln w="12700">
            <a:solidFill>
              <a:srgbClr val="4FA8D6"/>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grpSp>
        <p:nvGrpSpPr>
          <p:cNvPr id="1790" name="Grupo"/>
          <p:cNvGrpSpPr/>
          <p:nvPr/>
        </p:nvGrpSpPr>
        <p:grpSpPr>
          <a:xfrm>
            <a:off x="6909302" y="5318958"/>
            <a:ext cx="446325" cy="452621"/>
            <a:chOff x="-1" y="-2"/>
            <a:chExt cx="446323" cy="452620"/>
          </a:xfrm>
        </p:grpSpPr>
        <p:grpSp>
          <p:nvGrpSpPr>
            <p:cNvPr id="1786" name="Grupo"/>
            <p:cNvGrpSpPr/>
            <p:nvPr/>
          </p:nvGrpSpPr>
          <p:grpSpPr>
            <a:xfrm>
              <a:off x="-2" y="-3"/>
              <a:ext cx="446324" cy="452621"/>
              <a:chOff x="0" y="-1"/>
              <a:chExt cx="446323" cy="452620"/>
            </a:xfrm>
          </p:grpSpPr>
          <p:sp>
            <p:nvSpPr>
              <p:cNvPr id="1784" name="Círculo"/>
              <p:cNvSpPr/>
              <p:nvPr/>
            </p:nvSpPr>
            <p:spPr>
              <a:xfrm rot="10800000">
                <a:off x="-1" y="-2"/>
                <a:ext cx="185547" cy="185549"/>
              </a:xfrm>
              <a:prstGeom prst="ellipse">
                <a:avLst/>
              </a:prstGeom>
              <a:solidFill>
                <a:srgbClr val="272A36"/>
              </a:solidFill>
              <a:ln w="12700" cap="flat">
                <a:noFill/>
                <a:miter lim="400000"/>
              </a:ln>
              <a:effectLst/>
            </p:spPr>
            <p:txBody>
              <a:bodyPr wrap="square" lIns="45710" tIns="45710" rIns="45710" bIns="45710" numCol="1" anchor="ctr">
                <a:normAutofit fontScale="47500" lnSpcReduction="20000"/>
              </a:bodyPr>
              <a:lstStyle/>
              <a:p>
                <a:pPr algn="ctr" defTabSz="181610">
                  <a:defRPr sz="704">
                    <a:solidFill>
                      <a:srgbClr val="FFFFFF"/>
                    </a:solidFill>
                    <a:latin typeface="Helvetica Light"/>
                    <a:ea typeface="Helvetica Light"/>
                    <a:cs typeface="Helvetica Light"/>
                    <a:sym typeface="Helvetica Light"/>
                  </a:defRPr>
                </a:pPr>
                <a:endParaRPr/>
              </a:p>
            </p:txBody>
          </p:sp>
          <p:sp>
            <p:nvSpPr>
              <p:cNvPr id="1785" name="Círculo"/>
              <p:cNvSpPr/>
              <p:nvPr/>
            </p:nvSpPr>
            <p:spPr>
              <a:xfrm rot="10800000">
                <a:off x="260776" y="267072"/>
                <a:ext cx="185547" cy="185547"/>
              </a:xfrm>
              <a:prstGeom prst="ellipse">
                <a:avLst/>
              </a:prstGeom>
              <a:solidFill>
                <a:srgbClr val="010101"/>
              </a:solidFill>
              <a:ln w="12700" cap="flat">
                <a:noFill/>
                <a:miter lim="400000"/>
              </a:ln>
              <a:effectLst/>
            </p:spPr>
            <p:txBody>
              <a:bodyPr wrap="square" lIns="45710" tIns="45710" rIns="45710" bIns="45710" numCol="1" anchor="ctr">
                <a:normAutofit fontScale="47500" lnSpcReduction="20000"/>
              </a:bodyPr>
              <a:lstStyle/>
              <a:p>
                <a:pPr algn="ctr" defTabSz="181610">
                  <a:defRPr sz="704">
                    <a:solidFill>
                      <a:srgbClr val="FFFFFF"/>
                    </a:solidFill>
                    <a:latin typeface="Helvetica Light"/>
                    <a:ea typeface="Helvetica Light"/>
                    <a:cs typeface="Helvetica Light"/>
                    <a:sym typeface="Helvetica Light"/>
                  </a:defRPr>
                </a:pPr>
                <a:endParaRPr/>
              </a:p>
            </p:txBody>
          </p:sp>
        </p:grpSp>
        <p:grpSp>
          <p:nvGrpSpPr>
            <p:cNvPr id="1789" name="Grupo"/>
            <p:cNvGrpSpPr/>
            <p:nvPr/>
          </p:nvGrpSpPr>
          <p:grpSpPr>
            <a:xfrm>
              <a:off x="-1" y="-1"/>
              <a:ext cx="446324" cy="452619"/>
              <a:chOff x="0" y="0"/>
              <a:chExt cx="446323" cy="452618"/>
            </a:xfrm>
          </p:grpSpPr>
          <p:sp>
            <p:nvSpPr>
              <p:cNvPr id="1787" name="Círculo"/>
              <p:cNvSpPr/>
              <p:nvPr/>
            </p:nvSpPr>
            <p:spPr>
              <a:xfrm rot="10800000" flipH="1">
                <a:off x="260777" y="0"/>
                <a:ext cx="185547" cy="185547"/>
              </a:xfrm>
              <a:prstGeom prst="ellipse">
                <a:avLst/>
              </a:prstGeom>
              <a:solidFill>
                <a:schemeClr val="accent2"/>
              </a:solidFill>
              <a:ln w="12700" cap="flat">
                <a:noFill/>
                <a:miter lim="400000"/>
              </a:ln>
              <a:effectLst/>
            </p:spPr>
            <p:txBody>
              <a:bodyPr wrap="square" lIns="45710" tIns="45710" rIns="45710" bIns="45710" numCol="1" anchor="ctr">
                <a:normAutofit fontScale="47500" lnSpcReduction="20000"/>
              </a:bodyPr>
              <a:lstStyle/>
              <a:p>
                <a:pPr algn="ctr" defTabSz="181610">
                  <a:defRPr sz="704">
                    <a:solidFill>
                      <a:srgbClr val="FFFFFF"/>
                    </a:solidFill>
                    <a:latin typeface="Helvetica Light"/>
                    <a:ea typeface="Helvetica Light"/>
                    <a:cs typeface="Helvetica Light"/>
                    <a:sym typeface="Helvetica Light"/>
                  </a:defRPr>
                </a:pPr>
                <a:endParaRPr/>
              </a:p>
            </p:txBody>
          </p:sp>
          <p:sp>
            <p:nvSpPr>
              <p:cNvPr id="1788" name="Círculo"/>
              <p:cNvSpPr/>
              <p:nvPr/>
            </p:nvSpPr>
            <p:spPr>
              <a:xfrm rot="10800000" flipH="1">
                <a:off x="0" y="267072"/>
                <a:ext cx="185546" cy="185547"/>
              </a:xfrm>
              <a:prstGeom prst="ellipse">
                <a:avLst/>
              </a:prstGeom>
              <a:solidFill>
                <a:schemeClr val="accent2"/>
              </a:solidFill>
              <a:ln w="12700" cap="flat">
                <a:noFill/>
                <a:miter lim="400000"/>
              </a:ln>
              <a:effectLst/>
            </p:spPr>
            <p:txBody>
              <a:bodyPr wrap="square" lIns="45710" tIns="45710" rIns="45710" bIns="45710" numCol="1" anchor="ctr">
                <a:normAutofit fontScale="47500" lnSpcReduction="20000"/>
              </a:bodyPr>
              <a:lstStyle/>
              <a:p>
                <a:pPr algn="ctr" defTabSz="181610">
                  <a:defRPr sz="704">
                    <a:solidFill>
                      <a:srgbClr val="FFFFFF"/>
                    </a:solidFill>
                    <a:latin typeface="Helvetica Light"/>
                    <a:ea typeface="Helvetica Light"/>
                    <a:cs typeface="Helvetica Light"/>
                    <a:sym typeface="Helvetica Light"/>
                  </a:defRPr>
                </a:pPr>
                <a:endParaRPr/>
              </a:p>
            </p:txBody>
          </p:sp>
        </p:grpSp>
      </p:grpSp>
      <p:sp>
        <p:nvSpPr>
          <p:cNvPr id="1791" name="Rectángulo redondeado"/>
          <p:cNvSpPr/>
          <p:nvPr/>
        </p:nvSpPr>
        <p:spPr>
          <a:xfrm>
            <a:off x="6736805" y="5912742"/>
            <a:ext cx="258365" cy="357365"/>
          </a:xfrm>
          <a:prstGeom prst="roundRect">
            <a:avLst>
              <a:gd name="adj" fmla="val 20748"/>
            </a:avLst>
          </a:prstGeom>
          <a:solidFill>
            <a:srgbClr val="FFFFFF"/>
          </a:solidFill>
          <a:ln w="12700">
            <a:solidFill>
              <a:srgbClr val="4FA8D6"/>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92" name="Rectángulo redondeado"/>
          <p:cNvSpPr/>
          <p:nvPr/>
        </p:nvSpPr>
        <p:spPr>
          <a:xfrm>
            <a:off x="7269760" y="5912742"/>
            <a:ext cx="258365" cy="357365"/>
          </a:xfrm>
          <a:prstGeom prst="roundRect">
            <a:avLst>
              <a:gd name="adj" fmla="val 20748"/>
            </a:avLst>
          </a:prstGeom>
          <a:solidFill>
            <a:srgbClr val="FFFFFF"/>
          </a:solidFill>
          <a:ln w="12700">
            <a:solidFill>
              <a:srgbClr val="4FA8D6"/>
            </a:solidFill>
            <a:miter lim="400000"/>
          </a:ln>
        </p:spPr>
        <p:txBody>
          <a:bodyPr lIns="45710" tIns="45710" rIns="45710" bIns="45710" anchor="ctr">
            <a:normAutofit lnSpcReduction="10000"/>
          </a:bodyPr>
          <a:lstStyle/>
          <a:p>
            <a:pPr algn="ctr" defTabSz="412750">
              <a:defRPr sz="1600">
                <a:solidFill>
                  <a:srgbClr val="FFFFFF"/>
                </a:solidFill>
                <a:latin typeface="Helvetica Light"/>
                <a:ea typeface="Helvetica Light"/>
                <a:cs typeface="Helvetica Light"/>
                <a:sym typeface="Helvetica Light"/>
              </a:defRPr>
            </a:pPr>
            <a:endParaRPr/>
          </a:p>
        </p:txBody>
      </p:sp>
      <p:sp>
        <p:nvSpPr>
          <p:cNvPr id="1793" name="="/>
          <p:cNvSpPr/>
          <p:nvPr/>
        </p:nvSpPr>
        <p:spPr>
          <a:xfrm>
            <a:off x="7006310" y="5874465"/>
            <a:ext cx="236627" cy="39786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defTabSz="412750">
              <a:defRPr sz="2400" b="1">
                <a:solidFill>
                  <a:srgbClr val="4FA8D6"/>
                </a:solidFill>
                <a:latin typeface="+mn-lt"/>
                <a:ea typeface="+mn-ea"/>
                <a:cs typeface="+mn-cs"/>
                <a:sym typeface="Ubuntu"/>
              </a:defRPr>
            </a:lvl1pPr>
          </a:lstStyle>
          <a:p>
            <a:r>
              <a:t>=</a:t>
            </a:r>
          </a:p>
        </p:txBody>
      </p:sp>
      <p:sp>
        <p:nvSpPr>
          <p:cNvPr id="1794" name="Línea"/>
          <p:cNvSpPr/>
          <p:nvPr/>
        </p:nvSpPr>
        <p:spPr>
          <a:xfrm flipV="1">
            <a:off x="7063574" y="6021895"/>
            <a:ext cx="139060" cy="139060"/>
          </a:xfrm>
          <a:prstGeom prst="line">
            <a:avLst/>
          </a:prstGeom>
          <a:ln w="25400">
            <a:solidFill>
              <a:srgbClr val="4FA8D6"/>
            </a:solidFill>
            <a:miter lim="400000"/>
          </a:ln>
        </p:spPr>
        <p:txBody>
          <a:bodyPr lIns="45718" tIns="45718" rIns="45718" bIns="45718"/>
          <a:lstStyle/>
          <a:p>
            <a:endParaRPr/>
          </a:p>
        </p:txBody>
      </p:sp>
      <p:sp>
        <p:nvSpPr>
          <p:cNvPr id="1795" name="Círculo"/>
          <p:cNvSpPr/>
          <p:nvPr/>
        </p:nvSpPr>
        <p:spPr>
          <a:xfrm>
            <a:off x="6741166" y="4925093"/>
            <a:ext cx="148041" cy="148041"/>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165100">
              <a:defRPr sz="640">
                <a:solidFill>
                  <a:srgbClr val="4FA8D6"/>
                </a:solidFill>
                <a:latin typeface="Helvetica Light"/>
                <a:ea typeface="Helvetica Light"/>
                <a:cs typeface="Helvetica Light"/>
                <a:sym typeface="Helvetica Light"/>
              </a:defRPr>
            </a:pPr>
            <a:endParaRPr/>
          </a:p>
        </p:txBody>
      </p:sp>
      <p:sp>
        <p:nvSpPr>
          <p:cNvPr id="1796" name="Círculo"/>
          <p:cNvSpPr/>
          <p:nvPr/>
        </p:nvSpPr>
        <p:spPr>
          <a:xfrm>
            <a:off x="7108466" y="4921775"/>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1797" name="Círculo"/>
          <p:cNvSpPr/>
          <p:nvPr/>
        </p:nvSpPr>
        <p:spPr>
          <a:xfrm>
            <a:off x="7178316" y="4877325"/>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1798" name="Círculo"/>
          <p:cNvSpPr/>
          <p:nvPr/>
        </p:nvSpPr>
        <p:spPr>
          <a:xfrm>
            <a:off x="7042107" y="4877325"/>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1799" name="Círculo"/>
          <p:cNvSpPr/>
          <p:nvPr/>
        </p:nvSpPr>
        <p:spPr>
          <a:xfrm>
            <a:off x="7178316" y="4981464"/>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1800" name="Círculo"/>
          <p:cNvSpPr/>
          <p:nvPr/>
        </p:nvSpPr>
        <p:spPr>
          <a:xfrm>
            <a:off x="7042107" y="4981464"/>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1801" name="Círculo"/>
          <p:cNvSpPr/>
          <p:nvPr/>
        </p:nvSpPr>
        <p:spPr>
          <a:xfrm>
            <a:off x="7178316" y="5083971"/>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sp>
        <p:nvSpPr>
          <p:cNvPr id="1802" name="Círculo"/>
          <p:cNvSpPr/>
          <p:nvPr/>
        </p:nvSpPr>
        <p:spPr>
          <a:xfrm>
            <a:off x="7042107" y="5083971"/>
            <a:ext cx="47997" cy="47997"/>
          </a:xfrm>
          <a:prstGeom prst="ellipse">
            <a:avLst/>
          </a:prstGeom>
          <a:solidFill>
            <a:srgbClr val="4FA8D6"/>
          </a:solidFill>
          <a:ln w="12700">
            <a:miter lim="400000"/>
          </a:ln>
        </p:spPr>
        <p:txBody>
          <a:bodyPr lIns="45710" tIns="45710" rIns="45710" bIns="45710" anchor="ctr">
            <a:normAutofit fontScale="25000" lnSpcReduction="20000"/>
          </a:bodyPr>
          <a:lstStyle/>
          <a:p>
            <a:pPr algn="ctr" defTabSz="412750">
              <a:defRPr sz="1600">
                <a:solidFill>
                  <a:srgbClr val="4FA8D6"/>
                </a:solidFill>
                <a:latin typeface="Helvetica Light"/>
                <a:ea typeface="Helvetica Light"/>
                <a:cs typeface="Helvetica Light"/>
                <a:sym typeface="Helvetica Light"/>
              </a:defRPr>
            </a:pPr>
            <a:endParaRPr/>
          </a:p>
        </p:txBody>
      </p:sp>
      <p:pic>
        <p:nvPicPr>
          <p:cNvPr id="1803" name="pasted-image.pdf" descr="pasted-image.pdf"/>
          <p:cNvPicPr>
            <a:picLocks noChangeAspect="1"/>
          </p:cNvPicPr>
          <p:nvPr/>
        </p:nvPicPr>
        <p:blipFill>
          <a:blip r:embed="rId2"/>
          <a:stretch>
            <a:fillRect/>
          </a:stretch>
        </p:blipFill>
        <p:spPr>
          <a:xfrm>
            <a:off x="7345422" y="4857674"/>
            <a:ext cx="208638" cy="266939"/>
          </a:xfrm>
          <a:prstGeom prst="rect">
            <a:avLst/>
          </a:prstGeom>
          <a:ln w="12700">
            <a:miter lim="400000"/>
          </a:ln>
        </p:spPr>
      </p:pic>
      <p:pic>
        <p:nvPicPr>
          <p:cNvPr id="1804" name="pasted-image.pdf" descr="pasted-image.pdf"/>
          <p:cNvPicPr>
            <a:picLocks noChangeAspect="1"/>
          </p:cNvPicPr>
          <p:nvPr/>
        </p:nvPicPr>
        <p:blipFill>
          <a:blip r:embed="rId3"/>
          <a:stretch>
            <a:fillRect/>
          </a:stretch>
        </p:blipFill>
        <p:spPr>
          <a:xfrm>
            <a:off x="7215261" y="5349647"/>
            <a:ext cx="93111" cy="122896"/>
          </a:xfrm>
          <a:prstGeom prst="rect">
            <a:avLst/>
          </a:prstGeom>
          <a:ln w="12700">
            <a:miter lim="400000"/>
          </a:ln>
        </p:spPr>
      </p:pic>
      <p:pic>
        <p:nvPicPr>
          <p:cNvPr id="1805" name="pasted-image.pdf" descr="pasted-image.pdf"/>
          <p:cNvPicPr>
            <a:picLocks noChangeAspect="1"/>
          </p:cNvPicPr>
          <p:nvPr/>
        </p:nvPicPr>
        <p:blipFill>
          <a:blip r:embed="rId4"/>
          <a:stretch>
            <a:fillRect/>
          </a:stretch>
        </p:blipFill>
        <p:spPr>
          <a:xfrm>
            <a:off x="7221611" y="5628166"/>
            <a:ext cx="93111" cy="100379"/>
          </a:xfrm>
          <a:prstGeom prst="rect">
            <a:avLst/>
          </a:prstGeom>
          <a:ln w="12700">
            <a:miter lim="400000"/>
          </a:ln>
        </p:spPr>
      </p:pic>
      <p:pic>
        <p:nvPicPr>
          <p:cNvPr id="1806" name="pasted-image.pdf" descr="pasted-image.pdf"/>
          <p:cNvPicPr>
            <a:picLocks noChangeAspect="1"/>
          </p:cNvPicPr>
          <p:nvPr/>
        </p:nvPicPr>
        <p:blipFill>
          <a:blip r:embed="rId5"/>
          <a:stretch>
            <a:fillRect/>
          </a:stretch>
        </p:blipFill>
        <p:spPr>
          <a:xfrm>
            <a:off x="6942948" y="5349647"/>
            <a:ext cx="114873" cy="122896"/>
          </a:xfrm>
          <a:prstGeom prst="rect">
            <a:avLst/>
          </a:prstGeom>
          <a:ln w="12700">
            <a:miter lim="400000"/>
          </a:ln>
        </p:spPr>
      </p:pic>
      <p:pic>
        <p:nvPicPr>
          <p:cNvPr id="1807" name="pasted-image.pdf" descr="pasted-image.pdf"/>
          <p:cNvPicPr>
            <a:picLocks noChangeAspect="1"/>
          </p:cNvPicPr>
          <p:nvPr/>
        </p:nvPicPr>
        <p:blipFill>
          <a:blip r:embed="rId6"/>
          <a:stretch>
            <a:fillRect/>
          </a:stretch>
        </p:blipFill>
        <p:spPr>
          <a:xfrm>
            <a:off x="6946562" y="5634516"/>
            <a:ext cx="107642" cy="100379"/>
          </a:xfrm>
          <a:prstGeom prst="rect">
            <a:avLst/>
          </a:prstGeom>
          <a:ln w="12700">
            <a:miter lim="400000"/>
          </a:ln>
        </p:spPr>
      </p:pic>
      <p:grpSp>
        <p:nvGrpSpPr>
          <p:cNvPr id="1810" name="#"/>
          <p:cNvGrpSpPr/>
          <p:nvPr/>
        </p:nvGrpSpPr>
        <p:grpSpPr>
          <a:xfrm>
            <a:off x="6791966" y="6017405"/>
            <a:ext cx="148041" cy="148041"/>
            <a:chOff x="0" y="0"/>
            <a:chExt cx="148039" cy="148039"/>
          </a:xfrm>
        </p:grpSpPr>
        <p:sp>
          <p:nvSpPr>
            <p:cNvPr id="1808" name="Círculo"/>
            <p:cNvSpPr/>
            <p:nvPr/>
          </p:nvSpPr>
          <p:spPr>
            <a:xfrm>
              <a:off x="0" y="0"/>
              <a:ext cx="148040" cy="148040"/>
            </a:xfrm>
            <a:prstGeom prst="ellipse">
              <a:avLst/>
            </a:prstGeom>
            <a:solidFill>
              <a:srgbClr val="4FA8D6"/>
            </a:solidFill>
            <a:ln w="12700" cap="flat">
              <a:noFill/>
              <a:miter lim="400000"/>
            </a:ln>
            <a:effectLst/>
          </p:spPr>
          <p:txBody>
            <a:bodyPr wrap="square" lIns="45710" tIns="45710" rIns="45710" bIns="45710" numCol="1" anchor="ctr">
              <a:normAutofit fontScale="25000" lnSpcReduction="20000"/>
            </a:bodyPr>
            <a:lstStyle/>
            <a:p>
              <a:pPr algn="ctr" defTabSz="396239">
                <a:defRPr sz="479">
                  <a:solidFill>
                    <a:srgbClr val="FFFFFF"/>
                  </a:solidFill>
                  <a:latin typeface="+mn-lt"/>
                  <a:ea typeface="+mn-ea"/>
                  <a:cs typeface="+mn-cs"/>
                  <a:sym typeface="Ubuntu"/>
                </a:defRPr>
              </a:pPr>
              <a:endParaRPr/>
            </a:p>
          </p:txBody>
        </p:sp>
        <p:sp>
          <p:nvSpPr>
            <p:cNvPr id="1809" name="#"/>
            <p:cNvSpPr/>
            <p:nvPr/>
          </p:nvSpPr>
          <p:spPr>
            <a:xfrm>
              <a:off x="21679" y="10519"/>
              <a:ext cx="104682" cy="127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ctr" defTabSz="412750">
                <a:defRPr sz="500">
                  <a:solidFill>
                    <a:srgbClr val="FFFFFF"/>
                  </a:solidFill>
                  <a:latin typeface="+mn-lt"/>
                  <a:ea typeface="+mn-ea"/>
                  <a:cs typeface="+mn-cs"/>
                  <a:sym typeface="Ubuntu"/>
                </a:defRPr>
              </a:lvl1pPr>
            </a:lstStyle>
            <a:p>
              <a:r>
                <a:t>#</a:t>
              </a:r>
            </a:p>
          </p:txBody>
        </p:sp>
      </p:grpSp>
      <p:grpSp>
        <p:nvGrpSpPr>
          <p:cNvPr id="1813" name="#"/>
          <p:cNvGrpSpPr/>
          <p:nvPr/>
        </p:nvGrpSpPr>
        <p:grpSpPr>
          <a:xfrm>
            <a:off x="7326200" y="6017405"/>
            <a:ext cx="148041" cy="148041"/>
            <a:chOff x="0" y="0"/>
            <a:chExt cx="148039" cy="148039"/>
          </a:xfrm>
        </p:grpSpPr>
        <p:sp>
          <p:nvSpPr>
            <p:cNvPr id="1811" name="Círculo"/>
            <p:cNvSpPr/>
            <p:nvPr/>
          </p:nvSpPr>
          <p:spPr>
            <a:xfrm>
              <a:off x="0" y="0"/>
              <a:ext cx="148040" cy="148040"/>
            </a:xfrm>
            <a:prstGeom prst="ellipse">
              <a:avLst/>
            </a:prstGeom>
            <a:solidFill>
              <a:srgbClr val="4FA8D6"/>
            </a:solidFill>
            <a:ln w="12700" cap="flat">
              <a:noFill/>
              <a:miter lim="400000"/>
            </a:ln>
            <a:effectLst/>
          </p:spPr>
          <p:txBody>
            <a:bodyPr wrap="square" lIns="45710" tIns="45710" rIns="45710" bIns="45710" numCol="1" anchor="ctr">
              <a:normAutofit fontScale="25000" lnSpcReduction="20000"/>
            </a:bodyPr>
            <a:lstStyle/>
            <a:p>
              <a:pPr algn="ctr" defTabSz="396239">
                <a:defRPr sz="479">
                  <a:solidFill>
                    <a:srgbClr val="FFFFFF"/>
                  </a:solidFill>
                  <a:latin typeface="+mn-lt"/>
                  <a:ea typeface="+mn-ea"/>
                  <a:cs typeface="+mn-cs"/>
                  <a:sym typeface="Ubuntu"/>
                </a:defRPr>
              </a:pPr>
              <a:endParaRPr/>
            </a:p>
          </p:txBody>
        </p:sp>
        <p:sp>
          <p:nvSpPr>
            <p:cNvPr id="1812" name="#"/>
            <p:cNvSpPr/>
            <p:nvPr/>
          </p:nvSpPr>
          <p:spPr>
            <a:xfrm>
              <a:off x="21679" y="10519"/>
              <a:ext cx="104682" cy="127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ctr" defTabSz="412750">
                <a:defRPr sz="500">
                  <a:solidFill>
                    <a:srgbClr val="FFFFFF"/>
                  </a:solidFill>
                  <a:latin typeface="+mn-lt"/>
                  <a:ea typeface="+mn-ea"/>
                  <a:cs typeface="+mn-cs"/>
                  <a:sym typeface="Ubuntu"/>
                </a:defRPr>
              </a:lvl1pPr>
            </a:lstStyle>
            <a:p>
              <a:r>
                <a:t>#</a:t>
              </a:r>
            </a:p>
          </p:txBody>
        </p:sp>
      </p:grpSp>
      <p:sp>
        <p:nvSpPr>
          <p:cNvPr id="1814" name="Shape 4118"/>
          <p:cNvSpPr/>
          <p:nvPr/>
        </p:nvSpPr>
        <p:spPr>
          <a:xfrm>
            <a:off x="6590800" y="4160961"/>
            <a:ext cx="3760449"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Variables</a:t>
            </a:r>
          </a:p>
        </p:txBody>
      </p:sp>
      <p:sp>
        <p:nvSpPr>
          <p:cNvPr id="1815" name="Línea"/>
          <p:cNvSpPr/>
          <p:nvPr/>
        </p:nvSpPr>
        <p:spPr>
          <a:xfrm flipV="1">
            <a:off x="6398042" y="4262968"/>
            <a:ext cx="2" cy="1930276"/>
          </a:xfrm>
          <a:prstGeom prst="line">
            <a:avLst/>
          </a:prstGeom>
          <a:ln w="25400">
            <a:solidFill>
              <a:srgbClr val="272A36"/>
            </a:solidFill>
            <a:miter lim="400000"/>
          </a:ln>
        </p:spPr>
        <p:txBody>
          <a:bodyPr lIns="45718" tIns="45718" rIns="45718" bIns="45718"/>
          <a:lstStyle/>
          <a:p>
            <a:endParaRPr/>
          </a:p>
        </p:txBody>
      </p:sp>
      <p:sp>
        <p:nvSpPr>
          <p:cNvPr id="1816" name="Línea"/>
          <p:cNvSpPr/>
          <p:nvPr/>
        </p:nvSpPr>
        <p:spPr>
          <a:xfrm>
            <a:off x="3114393" y="5365450"/>
            <a:ext cx="3283651" cy="2"/>
          </a:xfrm>
          <a:prstGeom prst="line">
            <a:avLst/>
          </a:prstGeom>
          <a:ln w="25400">
            <a:solidFill>
              <a:srgbClr val="272A36"/>
            </a:solidFill>
            <a:miter lim="400000"/>
          </a:ln>
        </p:spPr>
        <p:txBody>
          <a:bodyPr lIns="45718" tIns="45718" rIns="45718" bIns="45718"/>
          <a:lstStyle/>
          <a:p>
            <a:endParaRPr/>
          </a:p>
        </p:txBody>
      </p:sp>
      <p:pic>
        <p:nvPicPr>
          <p:cNvPr id="1817" name="pasted-image.pdf" descr="pasted-image.pdf"/>
          <p:cNvPicPr>
            <a:picLocks noChangeAspect="1"/>
          </p:cNvPicPr>
          <p:nvPr/>
        </p:nvPicPr>
        <p:blipFill>
          <a:blip r:embed="rId7"/>
          <a:stretch>
            <a:fillRect/>
          </a:stretch>
        </p:blipFill>
        <p:spPr>
          <a:xfrm>
            <a:off x="733961" y="4189543"/>
            <a:ext cx="1085084" cy="1494006"/>
          </a:xfrm>
          <a:prstGeom prst="rect">
            <a:avLst/>
          </a:prstGeom>
          <a:ln w="12700">
            <a:miter lim="400000"/>
          </a:ln>
        </p:spPr>
      </p:pic>
      <p:pic>
        <p:nvPicPr>
          <p:cNvPr id="1818" name="pasted-image.pdf" descr="pasted-image.pdf"/>
          <p:cNvPicPr>
            <a:picLocks noChangeAspect="1"/>
          </p:cNvPicPr>
          <p:nvPr/>
        </p:nvPicPr>
        <p:blipFill>
          <a:blip r:embed="rId8"/>
          <a:stretch>
            <a:fillRect/>
          </a:stretch>
        </p:blipFill>
        <p:spPr>
          <a:xfrm>
            <a:off x="1978610" y="4189545"/>
            <a:ext cx="1085083" cy="1494005"/>
          </a:xfrm>
          <a:prstGeom prst="rect">
            <a:avLst/>
          </a:prstGeom>
          <a:ln w="12700">
            <a:miter lim="400000"/>
          </a:ln>
        </p:spPr>
      </p:pic>
      <p:sp>
        <p:nvSpPr>
          <p:cNvPr id="1819"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20"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21"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22" name="Círculo"/>
          <p:cNvSpPr/>
          <p:nvPr/>
        </p:nvSpPr>
        <p:spPr>
          <a:xfrm>
            <a:off x="9919823"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826" name="Grupo"/>
          <p:cNvGrpSpPr/>
          <p:nvPr/>
        </p:nvGrpSpPr>
        <p:grpSpPr>
          <a:xfrm>
            <a:off x="9132398" y="454486"/>
            <a:ext cx="622001" cy="625298"/>
            <a:chOff x="1" y="3"/>
            <a:chExt cx="621999" cy="625296"/>
          </a:xfrm>
        </p:grpSpPr>
        <p:sp>
          <p:nvSpPr>
            <p:cNvPr id="1823" name="Freeform 31"/>
            <p:cNvSpPr/>
            <p:nvPr/>
          </p:nvSpPr>
          <p:spPr>
            <a:xfrm>
              <a:off x="1" y="37891"/>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06CA3"/>
                  </a:solidFill>
                  <a:latin typeface="Verdana"/>
                  <a:ea typeface="Verdana"/>
                  <a:cs typeface="Verdana"/>
                  <a:sym typeface="Verdana"/>
                </a:defRPr>
              </a:pPr>
              <a:endParaRPr/>
            </a:p>
          </p:txBody>
        </p:sp>
        <p:pic>
          <p:nvPicPr>
            <p:cNvPr id="1824" name="pasted-image.pdf" descr="pasted-image.pdf"/>
            <p:cNvPicPr>
              <a:picLocks noChangeAspect="1"/>
            </p:cNvPicPr>
            <p:nvPr/>
          </p:nvPicPr>
          <p:blipFill>
            <a:blip r:embed="rId9"/>
            <a:stretch>
              <a:fillRect/>
            </a:stretch>
          </p:blipFill>
          <p:spPr>
            <a:xfrm>
              <a:off x="130872" y="218872"/>
              <a:ext cx="367275" cy="232454"/>
            </a:xfrm>
            <a:prstGeom prst="rect">
              <a:avLst/>
            </a:prstGeom>
            <a:ln w="12700" cap="flat">
              <a:noFill/>
              <a:miter lim="400000"/>
            </a:ln>
            <a:effectLst/>
          </p:spPr>
        </p:pic>
        <p:sp>
          <p:nvSpPr>
            <p:cNvPr id="1825" name="Freeform 31"/>
            <p:cNvSpPr/>
            <p:nvPr/>
          </p:nvSpPr>
          <p:spPr>
            <a:xfrm>
              <a:off x="2795" y="3"/>
              <a:ext cx="619207"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828"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829"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834" name="Grupo"/>
          <p:cNvGrpSpPr/>
          <p:nvPr/>
        </p:nvGrpSpPr>
        <p:grpSpPr>
          <a:xfrm>
            <a:off x="502727" y="1074737"/>
            <a:ext cx="2859680" cy="1"/>
            <a:chOff x="0" y="0"/>
            <a:chExt cx="2859679" cy="0"/>
          </a:xfrm>
        </p:grpSpPr>
        <p:sp>
          <p:nvSpPr>
            <p:cNvPr id="1830"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31"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32"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33"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839" name="Grupo"/>
          <p:cNvGrpSpPr/>
          <p:nvPr/>
        </p:nvGrpSpPr>
        <p:grpSpPr>
          <a:xfrm>
            <a:off x="502727" y="1211421"/>
            <a:ext cx="1893164" cy="1"/>
            <a:chOff x="0" y="0"/>
            <a:chExt cx="1893162" cy="0"/>
          </a:xfrm>
        </p:grpSpPr>
        <p:sp>
          <p:nvSpPr>
            <p:cNvPr id="1835"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36"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37"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38"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840"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8</a:t>
            </a:fld>
            <a:endParaRPr/>
          </a:p>
        </p:txBody>
      </p:sp>
      <p:sp>
        <p:nvSpPr>
          <p:cNvPr id="1841"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842"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43"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44"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847" name="Grupo"/>
          <p:cNvGrpSpPr/>
          <p:nvPr/>
        </p:nvGrpSpPr>
        <p:grpSpPr>
          <a:xfrm>
            <a:off x="9810752" y="429086"/>
            <a:ext cx="622002" cy="625298"/>
            <a:chOff x="1" y="3"/>
            <a:chExt cx="622000" cy="625296"/>
          </a:xfrm>
        </p:grpSpPr>
        <p:sp>
          <p:nvSpPr>
            <p:cNvPr id="1845"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06CA3"/>
                  </a:solidFill>
                  <a:latin typeface="Verdana"/>
                  <a:ea typeface="Verdana"/>
                  <a:cs typeface="Verdana"/>
                  <a:sym typeface="Verdana"/>
                </a:defRPr>
              </a:pPr>
              <a:endParaRPr/>
            </a:p>
          </p:txBody>
        </p:sp>
        <p:sp>
          <p:nvSpPr>
            <p:cNvPr id="1846"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1848" name="pasted-image.pdf" descr="pasted-image.pdf"/>
          <p:cNvPicPr>
            <a:picLocks noChangeAspect="1"/>
          </p:cNvPicPr>
          <p:nvPr/>
        </p:nvPicPr>
        <p:blipFill>
          <a:blip r:embed="rId2"/>
          <a:stretch>
            <a:fillRect/>
          </a:stretch>
        </p:blipFill>
        <p:spPr>
          <a:xfrm>
            <a:off x="9979648" y="608527"/>
            <a:ext cx="284214" cy="228293"/>
          </a:xfrm>
          <a:prstGeom prst="rect">
            <a:avLst/>
          </a:prstGeom>
          <a:ln w="12700">
            <a:miter lim="400000"/>
          </a:ln>
        </p:spPr>
      </p:pic>
      <p:sp>
        <p:nvSpPr>
          <p:cNvPr id="1849"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en común</a:t>
            </a:r>
          </a:p>
        </p:txBody>
      </p:sp>
      <p:sp>
        <p:nvSpPr>
          <p:cNvPr id="1850" name="Shape 4117"/>
          <p:cNvSpPr/>
          <p:nvPr/>
        </p:nvSpPr>
        <p:spPr>
          <a:xfrm>
            <a:off x="653116" y="2558544"/>
            <a:ext cx="4426519" cy="857609"/>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defTabSz="457200">
              <a:lnSpc>
                <a:spcPct val="110000"/>
              </a:lnSpc>
              <a:spcBef>
                <a:spcPts val="1100"/>
              </a:spcBef>
              <a:defRPr sz="1400">
                <a:solidFill>
                  <a:srgbClr val="100C1F"/>
                </a:solidFill>
                <a:latin typeface="Ubuntu Medium"/>
                <a:ea typeface="Ubuntu Medium"/>
                <a:cs typeface="Ubuntu Medium"/>
                <a:sym typeface="Ubuntu Medium"/>
              </a:defRPr>
            </a:lvl1pPr>
          </a:lstStyle>
          <a:p>
            <a:r>
              <a:t>Comenzaremos por destacar lo que todas las slides deberán tener como aspectos en común que se mantendrán intactos.</a:t>
            </a:r>
          </a:p>
        </p:txBody>
      </p:sp>
      <p:sp>
        <p:nvSpPr>
          <p:cNvPr id="1851" name="Rectángulo"/>
          <p:cNvSpPr/>
          <p:nvPr/>
        </p:nvSpPr>
        <p:spPr>
          <a:xfrm>
            <a:off x="6394211" y="2656787"/>
            <a:ext cx="4915379" cy="2763626"/>
          </a:xfrm>
          <a:prstGeom prst="rect">
            <a:avLst/>
          </a:prstGeom>
          <a:ln w="12700">
            <a:solidFill>
              <a:srgbClr val="666666"/>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5E8"/>
        </a:solidFill>
        <a:effectLst/>
      </p:bgPr>
    </p:bg>
    <p:spTree>
      <p:nvGrpSpPr>
        <p:cNvPr id="1" name=""/>
        <p:cNvGrpSpPr/>
        <p:nvPr/>
      </p:nvGrpSpPr>
      <p:grpSpPr>
        <a:xfrm>
          <a:off x="0" y="0"/>
          <a:ext cx="0" cy="0"/>
          <a:chOff x="0" y="0"/>
          <a:chExt cx="0" cy="0"/>
        </a:xfrm>
      </p:grpSpPr>
      <p:sp>
        <p:nvSpPr>
          <p:cNvPr id="1853" name="Rectángulo"/>
          <p:cNvSpPr/>
          <p:nvPr/>
        </p:nvSpPr>
        <p:spPr>
          <a:xfrm>
            <a:off x="-1102447" y="-867110"/>
            <a:ext cx="14396895" cy="2239060"/>
          </a:xfrm>
          <a:prstGeom prst="rect">
            <a:avLst/>
          </a:prstGeom>
          <a:solidFill>
            <a:srgbClr val="272A36"/>
          </a:solidFill>
          <a:ln w="12700">
            <a:miter lim="400000"/>
          </a:ln>
        </p:spPr>
        <p:txBody>
          <a:bodyPr lIns="45710" tIns="45710" rIns="45710" bIns="45710" anchor="ctr">
            <a:normAutofit/>
          </a:bodyPr>
          <a:lstStyle/>
          <a:p>
            <a:pPr algn="ctr" defTabSz="412750">
              <a:defRPr sz="2400">
                <a:latin typeface="Helvetica Light"/>
                <a:ea typeface="Helvetica Light"/>
                <a:cs typeface="Helvetica Light"/>
                <a:sym typeface="Helvetica Light"/>
              </a:defRPr>
            </a:pPr>
            <a:endParaRPr/>
          </a:p>
        </p:txBody>
      </p:sp>
      <p:sp>
        <p:nvSpPr>
          <p:cNvPr id="1854" name="InDICE"/>
          <p:cNvSpPr/>
          <p:nvPr/>
        </p:nvSpPr>
        <p:spPr>
          <a:xfrm>
            <a:off x="490081" y="469181"/>
            <a:ext cx="9617806" cy="10953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defRPr sz="3000" cap="all">
                <a:solidFill>
                  <a:srgbClr val="FFFFFF"/>
                </a:solidFill>
                <a:latin typeface="Ubuntu Medium"/>
                <a:ea typeface="Ubuntu Medium"/>
                <a:cs typeface="Ubuntu Medium"/>
                <a:sym typeface="Ubuntu Medium"/>
              </a:defRPr>
            </a:lvl1pPr>
          </a:lstStyle>
          <a:p>
            <a:r>
              <a:t>Las slides</a:t>
            </a:r>
          </a:p>
        </p:txBody>
      </p:sp>
      <p:grpSp>
        <p:nvGrpSpPr>
          <p:cNvPr id="1859" name="Grupo"/>
          <p:cNvGrpSpPr/>
          <p:nvPr/>
        </p:nvGrpSpPr>
        <p:grpSpPr>
          <a:xfrm>
            <a:off x="502727" y="1074737"/>
            <a:ext cx="2859680" cy="1"/>
            <a:chOff x="0" y="0"/>
            <a:chExt cx="2859679" cy="0"/>
          </a:xfrm>
        </p:grpSpPr>
        <p:sp>
          <p:nvSpPr>
            <p:cNvPr id="1855" name="Línea"/>
            <p:cNvSpPr/>
            <p:nvPr/>
          </p:nvSpPr>
          <p:spPr>
            <a:xfrm>
              <a:off x="0" y="0"/>
              <a:ext cx="166709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56" name="Línea"/>
            <p:cNvSpPr/>
            <p:nvPr/>
          </p:nvSpPr>
          <p:spPr>
            <a:xfrm>
              <a:off x="1808613" y="0"/>
              <a:ext cx="34639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57" name="Línea"/>
            <p:cNvSpPr/>
            <p:nvPr/>
          </p:nvSpPr>
          <p:spPr>
            <a:xfrm>
              <a:off x="2309699" y="0"/>
              <a:ext cx="25655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58" name="Línea"/>
            <p:cNvSpPr/>
            <p:nvPr/>
          </p:nvSpPr>
          <p:spPr>
            <a:xfrm>
              <a:off x="2720941" y="0"/>
              <a:ext cx="138739"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grpSp>
        <p:nvGrpSpPr>
          <p:cNvPr id="1864" name="Grupo"/>
          <p:cNvGrpSpPr/>
          <p:nvPr/>
        </p:nvGrpSpPr>
        <p:grpSpPr>
          <a:xfrm>
            <a:off x="502727" y="1211421"/>
            <a:ext cx="1893164" cy="1"/>
            <a:chOff x="0" y="0"/>
            <a:chExt cx="1893162" cy="0"/>
          </a:xfrm>
        </p:grpSpPr>
        <p:sp>
          <p:nvSpPr>
            <p:cNvPr id="1860" name="Línea"/>
            <p:cNvSpPr/>
            <p:nvPr/>
          </p:nvSpPr>
          <p:spPr>
            <a:xfrm>
              <a:off x="0" y="0"/>
              <a:ext cx="1103652"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61" name="Línea"/>
            <p:cNvSpPr/>
            <p:nvPr/>
          </p:nvSpPr>
          <p:spPr>
            <a:xfrm>
              <a:off x="1197337" y="0"/>
              <a:ext cx="22932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62" name="Línea"/>
            <p:cNvSpPr/>
            <p:nvPr/>
          </p:nvSpPr>
          <p:spPr>
            <a:xfrm>
              <a:off x="1529066" y="0"/>
              <a:ext cx="169843"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sp>
          <p:nvSpPr>
            <p:cNvPr id="1863" name="Línea"/>
            <p:cNvSpPr/>
            <p:nvPr/>
          </p:nvSpPr>
          <p:spPr>
            <a:xfrm>
              <a:off x="1801315" y="0"/>
              <a:ext cx="91848" cy="0"/>
            </a:xfrm>
            <a:prstGeom prst="line">
              <a:avLst/>
            </a:prstGeom>
            <a:noFill/>
            <a:ln w="25400" cap="flat">
              <a:solidFill>
                <a:schemeClr val="accent2"/>
              </a:solidFill>
              <a:prstDash val="solid"/>
              <a:round/>
            </a:ln>
            <a:effectLst/>
          </p:spPr>
          <p:txBody>
            <a:bodyPr wrap="square" lIns="45718" tIns="45718" rIns="45718" bIns="45718" numCol="1" anchor="t">
              <a:noAutofit/>
            </a:bodyPr>
            <a:lstStyle/>
            <a:p>
              <a:endParaRPr/>
            </a:p>
          </p:txBody>
        </p:sp>
      </p:grpSp>
      <p:sp>
        <p:nvSpPr>
          <p:cNvPr id="1865" name="Número de diapositiva"/>
          <p:cNvSpPr>
            <a:spLocks noGrp="1"/>
          </p:cNvSpPr>
          <p:nvPr>
            <p:ph type="sldNum" sz="quarter" idx="4294967295"/>
          </p:nvPr>
        </p:nvSpPr>
        <p:spPr>
          <a:xfrm>
            <a:off x="11866843" y="6439118"/>
            <a:ext cx="127001" cy="161545"/>
          </a:xfrm>
          <a:prstGeom prst="rect">
            <a:avLst/>
          </a:prstGeom>
          <a:extLst>
            <a:ext uri="{C572A759-6A51-4108-AA02-DFA0A04FC94B}">
              <ma14:wrappingTextBoxFlag xmlns="" xmlns:ma14="http://schemas.microsoft.com/office/mac/drawingml/2011/main" val="1"/>
            </a:ext>
          </a:extLst>
        </p:spPr>
        <p:txBody>
          <a:bodyPr anchor="ctr"/>
          <a:lstStyle>
            <a:lvl1pPr algn="ctr" defTabSz="412750">
              <a:defRPr sz="1000" b="1">
                <a:solidFill>
                  <a:srgbClr val="A7A6A8"/>
                </a:solidFill>
              </a:defRPr>
            </a:lvl1pPr>
          </a:lstStyle>
          <a:p>
            <a:fld id="{86CB4B4D-7CA3-9044-876B-883B54F8677D}" type="slidenum">
              <a:t>9</a:t>
            </a:fld>
            <a:endParaRPr/>
          </a:p>
        </p:txBody>
      </p:sp>
      <p:sp>
        <p:nvSpPr>
          <p:cNvPr id="1866" name="Text Placeholder 7"/>
          <p:cNvSpPr/>
          <p:nvPr/>
        </p:nvSpPr>
        <p:spPr>
          <a:xfrm>
            <a:off x="8183160" y="6456391"/>
            <a:ext cx="3590998"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457200">
              <a:spcBef>
                <a:spcPts val="500"/>
              </a:spcBef>
              <a:defRPr sz="800">
                <a:solidFill>
                  <a:srgbClr val="A7A6A8"/>
                </a:solidFill>
                <a:latin typeface="Verdana"/>
                <a:ea typeface="Verdana"/>
                <a:cs typeface="Verdana"/>
                <a:sym typeface="Verdana"/>
              </a:defRPr>
            </a:lvl1pPr>
          </a:lstStyle>
          <a:p>
            <a:r>
              <a:t>© Capgemini 2022. Todos los derechos reservados |</a:t>
            </a:r>
          </a:p>
        </p:txBody>
      </p:sp>
      <p:sp>
        <p:nvSpPr>
          <p:cNvPr id="1867" name="Círculo"/>
          <p:cNvSpPr/>
          <p:nvPr/>
        </p:nvSpPr>
        <p:spPr>
          <a:xfrm>
            <a:off x="11276534"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68" name="Círculo"/>
          <p:cNvSpPr/>
          <p:nvPr/>
        </p:nvSpPr>
        <p:spPr>
          <a:xfrm>
            <a:off x="10598177"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sp>
        <p:nvSpPr>
          <p:cNvPr id="1869" name="Círculo"/>
          <p:cNvSpPr/>
          <p:nvPr/>
        </p:nvSpPr>
        <p:spPr>
          <a:xfrm>
            <a:off x="9241470" y="565192"/>
            <a:ext cx="403863" cy="403863"/>
          </a:xfrm>
          <a:prstGeom prst="ellipse">
            <a:avLst/>
          </a:prstGeom>
          <a:solidFill>
            <a:srgbClr val="FFFFFF"/>
          </a:solidFill>
          <a:ln w="12700">
            <a:miter lim="400000"/>
          </a:ln>
        </p:spPr>
        <p:txBody>
          <a:bodyPr lIns="45710" tIns="45710" rIns="45710" bIns="45710" anchor="ctr">
            <a:normAutofit fontScale="70000" lnSpcReduction="20000"/>
          </a:bodyPr>
          <a:lstStyle/>
          <a:p>
            <a:pPr algn="ctr" defTabSz="367347">
              <a:defRPr sz="2136">
                <a:latin typeface="Helvetica Light"/>
                <a:ea typeface="Helvetica Light"/>
                <a:cs typeface="Helvetica Light"/>
                <a:sym typeface="Helvetica Light"/>
              </a:defRPr>
            </a:pPr>
            <a:endParaRPr/>
          </a:p>
        </p:txBody>
      </p:sp>
      <p:grpSp>
        <p:nvGrpSpPr>
          <p:cNvPr id="1872" name="Grupo"/>
          <p:cNvGrpSpPr/>
          <p:nvPr/>
        </p:nvGrpSpPr>
        <p:grpSpPr>
          <a:xfrm>
            <a:off x="9810752" y="429086"/>
            <a:ext cx="622002" cy="625298"/>
            <a:chOff x="1" y="3"/>
            <a:chExt cx="622000" cy="625296"/>
          </a:xfrm>
        </p:grpSpPr>
        <p:sp>
          <p:nvSpPr>
            <p:cNvPr id="1870" name="Freeform 31"/>
            <p:cNvSpPr/>
            <p:nvPr/>
          </p:nvSpPr>
          <p:spPr>
            <a:xfrm>
              <a:off x="1" y="37891"/>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solidFill>
              <a:schemeClr val="accent2"/>
            </a:solidFill>
            <a:ln w="12700" cap="flat">
              <a:noFill/>
              <a:miter lim="400000"/>
            </a:ln>
            <a:effectLst/>
          </p:spPr>
          <p:txBody>
            <a:bodyPr wrap="square" lIns="45710" tIns="45710" rIns="45710" bIns="45710" numCol="1" anchor="t">
              <a:normAutofit/>
            </a:bodyPr>
            <a:lstStyle/>
            <a:p>
              <a:pPr defTabSz="457200">
                <a:defRPr sz="900">
                  <a:solidFill>
                    <a:srgbClr val="406CA3"/>
                  </a:solidFill>
                  <a:latin typeface="Verdana"/>
                  <a:ea typeface="Verdana"/>
                  <a:cs typeface="Verdana"/>
                  <a:sym typeface="Verdana"/>
                </a:defRPr>
              </a:pPr>
              <a:endParaRPr/>
            </a:p>
          </p:txBody>
        </p:sp>
        <p:sp>
          <p:nvSpPr>
            <p:cNvPr id="1871" name="Freeform 31"/>
            <p:cNvSpPr/>
            <p:nvPr/>
          </p:nvSpPr>
          <p:spPr>
            <a:xfrm>
              <a:off x="2795" y="3"/>
              <a:ext cx="619208" cy="587410"/>
            </a:xfrm>
            <a:custGeom>
              <a:avLst/>
              <a:gdLst/>
              <a:ahLst/>
              <a:cxnLst>
                <a:cxn ang="0">
                  <a:pos x="wd2" y="hd2"/>
                </a:cxn>
                <a:cxn ang="5400000">
                  <a:pos x="wd2" y="hd2"/>
                </a:cxn>
                <a:cxn ang="10800000">
                  <a:pos x="wd2" y="hd2"/>
                </a:cxn>
                <a:cxn ang="16200000">
                  <a:pos x="wd2" y="hd2"/>
                </a:cxn>
              </a:cxnLst>
              <a:rect l="0" t="0" r="r" b="b"/>
              <a:pathLst>
                <a:path w="18947" h="19226" extrusionOk="0">
                  <a:moveTo>
                    <a:pt x="1832" y="15597"/>
                  </a:moveTo>
                  <a:cubicBezTo>
                    <a:pt x="-1269" y="11267"/>
                    <a:pt x="-340" y="5141"/>
                    <a:pt x="3914" y="1934"/>
                  </a:cubicBezTo>
                  <a:cubicBezTo>
                    <a:pt x="8153" y="-1289"/>
                    <a:pt x="14130" y="-391"/>
                    <a:pt x="17230" y="3939"/>
                  </a:cubicBezTo>
                  <a:cubicBezTo>
                    <a:pt x="20331" y="8268"/>
                    <a:pt x="19058" y="13881"/>
                    <a:pt x="14804" y="17104"/>
                  </a:cubicBezTo>
                  <a:cubicBezTo>
                    <a:pt x="10565" y="20311"/>
                    <a:pt x="4947" y="19942"/>
                    <a:pt x="1832" y="15597"/>
                  </a:cubicBezTo>
                </a:path>
              </a:pathLst>
            </a:custGeom>
            <a:noFill/>
            <a:ln w="25400" cap="flat">
              <a:solidFill>
                <a:srgbClr val="FFFFFF"/>
              </a:solidFill>
              <a:prstDash val="solid"/>
              <a:round/>
            </a:ln>
            <a:effectLst/>
          </p:spPr>
          <p:txBody>
            <a:bodyPr wrap="square" lIns="45710" tIns="45710" rIns="45710" bIns="45710" numCol="1" anchor="t">
              <a:normAutofit/>
            </a:bodyPr>
            <a:lstStyle/>
            <a:p>
              <a:pPr defTabSz="457200">
                <a:defRPr sz="900">
                  <a:solidFill>
                    <a:srgbClr val="4FA8D6"/>
                  </a:solidFill>
                  <a:latin typeface="Verdana"/>
                  <a:ea typeface="Verdana"/>
                  <a:cs typeface="Verdana"/>
                  <a:sym typeface="Verdana"/>
                </a:defRPr>
              </a:pPr>
              <a:endParaRPr/>
            </a:p>
          </p:txBody>
        </p:sp>
      </p:grpSp>
      <p:pic>
        <p:nvPicPr>
          <p:cNvPr id="1873" name="pasted-image.pdf" descr="pasted-image.pdf"/>
          <p:cNvPicPr>
            <a:picLocks noChangeAspect="1"/>
          </p:cNvPicPr>
          <p:nvPr/>
        </p:nvPicPr>
        <p:blipFill>
          <a:blip r:embed="rId2"/>
          <a:stretch>
            <a:fillRect/>
          </a:stretch>
        </p:blipFill>
        <p:spPr>
          <a:xfrm>
            <a:off x="9979648" y="608527"/>
            <a:ext cx="284214" cy="228293"/>
          </a:xfrm>
          <a:prstGeom prst="rect">
            <a:avLst/>
          </a:prstGeom>
          <a:ln w="12700">
            <a:miter lim="400000"/>
          </a:ln>
        </p:spPr>
      </p:pic>
      <p:sp>
        <p:nvSpPr>
          <p:cNvPr id="1874" name="Rectángulo"/>
          <p:cNvSpPr/>
          <p:nvPr/>
        </p:nvSpPr>
        <p:spPr>
          <a:xfrm>
            <a:off x="6394211" y="2656787"/>
            <a:ext cx="4915379" cy="2763626"/>
          </a:xfrm>
          <a:prstGeom prst="rect">
            <a:avLst/>
          </a:prstGeom>
          <a:ln w="50800">
            <a:solidFill>
              <a:schemeClr val="accent2"/>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
        <p:nvSpPr>
          <p:cNvPr id="1875" name="Shape 4118"/>
          <p:cNvSpPr/>
          <p:nvPr/>
        </p:nvSpPr>
        <p:spPr>
          <a:xfrm>
            <a:off x="640926" y="2045865"/>
            <a:ext cx="3760448" cy="38911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spAutoFit/>
          </a:bodyPr>
          <a:lstStyle>
            <a:lvl1pPr defTabSz="457200">
              <a:lnSpc>
                <a:spcPct val="115000"/>
              </a:lnSpc>
              <a:defRPr sz="2000" cap="all">
                <a:solidFill>
                  <a:srgbClr val="4FA8D6"/>
                </a:solidFill>
                <a:latin typeface="Ubuntu Medium"/>
                <a:ea typeface="Ubuntu Medium"/>
                <a:cs typeface="Ubuntu Medium"/>
                <a:sym typeface="Ubuntu Medium"/>
              </a:defRPr>
            </a:lvl1pPr>
          </a:lstStyle>
          <a:p>
            <a:r>
              <a:t>Aspectos en común</a:t>
            </a:r>
          </a:p>
        </p:txBody>
      </p:sp>
      <p:sp>
        <p:nvSpPr>
          <p:cNvPr id="1876" name="Shape 4117"/>
          <p:cNvSpPr/>
          <p:nvPr/>
        </p:nvSpPr>
        <p:spPr>
          <a:xfrm>
            <a:off x="653116" y="2558545"/>
            <a:ext cx="4426519" cy="1262241"/>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defTabSz="457200">
              <a:lnSpc>
                <a:spcPct val="110000"/>
              </a:lnSpc>
              <a:spcBef>
                <a:spcPts val="1100"/>
              </a:spcBef>
              <a:defRPr sz="1400">
                <a:solidFill>
                  <a:srgbClr val="100C1F"/>
                </a:solidFill>
                <a:latin typeface="Ubuntu Medium"/>
                <a:ea typeface="Ubuntu Medium"/>
                <a:cs typeface="Ubuntu Medium"/>
                <a:sym typeface="Ubuntu Medium"/>
              </a:defRPr>
            </a:pPr>
            <a:r>
              <a:t>Comenzaremos por destacar lo que todas las slides deberán tener como aspectos en común que se mantendrán intactos.</a:t>
            </a:r>
          </a:p>
          <a:p>
            <a:pPr marL="190500" indent="-190500" defTabSz="457200">
              <a:lnSpc>
                <a:spcPct val="110000"/>
              </a:lnSpc>
              <a:spcBef>
                <a:spcPts val="1100"/>
              </a:spcBef>
              <a:buClr>
                <a:srgbClr val="4FA8D6"/>
              </a:buClr>
              <a:buSzPts val="1400"/>
              <a:buFont typeface="Ubuntu Light"/>
              <a:buChar char="•"/>
              <a:defRPr sz="1400">
                <a:solidFill>
                  <a:srgbClr val="100C1F"/>
                </a:solidFill>
                <a:latin typeface="Ubuntu Medium"/>
                <a:ea typeface="Ubuntu Medium"/>
                <a:cs typeface="Ubuntu Medium"/>
                <a:sym typeface="Ubuntu Medium"/>
              </a:defRPr>
            </a:pPr>
            <a:r>
              <a:t>La medida:</a:t>
            </a:r>
            <a:r>
              <a:rPr b="1">
                <a:latin typeface="+mn-lt"/>
                <a:ea typeface="+mn-ea"/>
                <a:cs typeface="+mn-cs"/>
                <a:sym typeface="Ubuntu"/>
              </a:rPr>
              <a:t> </a:t>
            </a:r>
            <a:r>
              <a:rPr>
                <a:latin typeface="Ubuntu Light"/>
                <a:ea typeface="Ubuntu Light"/>
                <a:cs typeface="Ubuntu Light"/>
                <a:sym typeface="Ubuntu Light"/>
              </a:rPr>
              <a:t>panorámica de 16: 9 (1920x1080 pixels)</a:t>
            </a:r>
          </a:p>
        </p:txBody>
      </p:sp>
      <p:sp>
        <p:nvSpPr>
          <p:cNvPr id="1877" name="Rectángulo"/>
          <p:cNvSpPr/>
          <p:nvPr/>
        </p:nvSpPr>
        <p:spPr>
          <a:xfrm>
            <a:off x="12736" y="30688"/>
            <a:ext cx="12166528" cy="6796625"/>
          </a:xfrm>
          <a:prstGeom prst="rect">
            <a:avLst/>
          </a:prstGeom>
          <a:ln w="50800">
            <a:solidFill>
              <a:schemeClr val="accent2"/>
            </a:solidFill>
            <a:miter lim="400000"/>
          </a:ln>
        </p:spPr>
        <p:txBody>
          <a:bodyPr lIns="45710" tIns="45710" rIns="45710" bIns="45710" anchor="ctr">
            <a:normAutofit/>
          </a:bodyPr>
          <a:lstStyle/>
          <a:p>
            <a:pPr algn="ctr" defTabSz="412750">
              <a:defRPr sz="1600">
                <a:solidFill>
                  <a:srgbClr val="FFFFFF"/>
                </a:solidFill>
                <a:latin typeface="+mn-lt"/>
                <a:ea typeface="+mn-ea"/>
                <a:cs typeface="+mn-cs"/>
                <a:sym typeface="Ubuntu"/>
              </a:defRPr>
            </a:pPr>
            <a:endParaRPr/>
          </a:p>
        </p:txBody>
      </p:sp>
    </p:spTree>
  </p:cSld>
  <p:clrMapOvr>
    <a:masterClrMapping/>
  </p:clrMapOvr>
  <p:transition spd="med"/>
</p:sld>
</file>

<file path=ppt/theme/theme1.xml><?xml version="1.0" encoding="utf-8"?>
<a:theme xmlns:a="http://schemas.openxmlformats.org/drawingml/2006/main" name="1_Capgemini Master 2021">
  <a:themeElements>
    <a:clrScheme name="1_Capgemini Master 2021">
      <a:dk1>
        <a:srgbClr val="000000"/>
      </a:dk1>
      <a:lt1>
        <a:srgbClr val="272936"/>
      </a:lt1>
      <a:dk2>
        <a:srgbClr val="A7A7A7"/>
      </a:dk2>
      <a:lt2>
        <a:srgbClr val="535353"/>
      </a:lt2>
      <a:accent1>
        <a:srgbClr val="0070AD"/>
      </a:accent1>
      <a:accent2>
        <a:srgbClr val="12ABDB"/>
      </a:accent2>
      <a:accent3>
        <a:srgbClr val="2B0A3D"/>
      </a:accent3>
      <a:accent4>
        <a:srgbClr val="272936"/>
      </a:accent4>
      <a:accent5>
        <a:srgbClr val="0F878A"/>
      </a:accent5>
      <a:accent6>
        <a:srgbClr val="14596B"/>
      </a:accent6>
      <a:hlink>
        <a:srgbClr val="0000FF"/>
      </a:hlink>
      <a:folHlink>
        <a:srgbClr val="FF00FF"/>
      </a:folHlink>
    </a:clrScheme>
    <a:fontScheme name="1_Capgemini Master 2021">
      <a:majorFont>
        <a:latin typeface="Helvetica"/>
        <a:ea typeface="Helvetica"/>
        <a:cs typeface="Helvetica"/>
      </a:majorFont>
      <a:minorFont>
        <a:latin typeface="Ubuntu"/>
        <a:ea typeface="Ubuntu"/>
        <a:cs typeface="Ubuntu"/>
      </a:minorFont>
    </a:fontScheme>
    <a:fmtScheme name="1_Capgemini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25400" cap="flat">
          <a:solidFill>
            <a:schemeClr val="accent1"/>
          </a:solidFill>
          <a:prstDash val="solid"/>
          <a:round/>
        </a:ln>
        <a:effectLst/>
        <a:sp3d/>
      </a:spPr>
      <a:bodyPr rot="0" spcFirstLastPara="1" vertOverflow="overflow" horzOverflow="overflow" vert="horz" wrap="square" lIns="45710" tIns="45710" rIns="45710" bIns="45710" numCol="1" spcCol="38100" rtlCol="0" anchor="ctr">
        <a:norm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Capgemini Master 2021">
  <a:themeElements>
    <a:clrScheme name="1_Capgemini Master 2021">
      <a:dk1>
        <a:srgbClr val="000000"/>
      </a:dk1>
      <a:lt1>
        <a:srgbClr val="FFFFFF"/>
      </a:lt1>
      <a:dk2>
        <a:srgbClr val="A7A7A7"/>
      </a:dk2>
      <a:lt2>
        <a:srgbClr val="535353"/>
      </a:lt2>
      <a:accent1>
        <a:srgbClr val="0070AD"/>
      </a:accent1>
      <a:accent2>
        <a:srgbClr val="12ABDB"/>
      </a:accent2>
      <a:accent3>
        <a:srgbClr val="2B0A3D"/>
      </a:accent3>
      <a:accent4>
        <a:srgbClr val="272936"/>
      </a:accent4>
      <a:accent5>
        <a:srgbClr val="0F878A"/>
      </a:accent5>
      <a:accent6>
        <a:srgbClr val="14596B"/>
      </a:accent6>
      <a:hlink>
        <a:srgbClr val="0000FF"/>
      </a:hlink>
      <a:folHlink>
        <a:srgbClr val="FF00FF"/>
      </a:folHlink>
    </a:clrScheme>
    <a:fontScheme name="1_Capgemini Master 2021">
      <a:majorFont>
        <a:latin typeface="Helvetica"/>
        <a:ea typeface="Helvetica"/>
        <a:cs typeface="Helvetica"/>
      </a:majorFont>
      <a:minorFont>
        <a:latin typeface="Ubuntu"/>
        <a:ea typeface="Ubuntu"/>
        <a:cs typeface="Ubuntu"/>
      </a:minorFont>
    </a:fontScheme>
    <a:fmtScheme name="1_Capgemini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25400" cap="flat">
          <a:solidFill>
            <a:schemeClr val="accent1"/>
          </a:solidFill>
          <a:prstDash val="solid"/>
          <a:round/>
        </a:ln>
        <a:effectLst/>
        <a:sp3d/>
      </a:spPr>
      <a:bodyPr rot="0" spcFirstLastPara="1" vertOverflow="overflow" horzOverflow="overflow" vert="horz" wrap="square" lIns="45710" tIns="45710" rIns="45710" bIns="45710" numCol="1" spcCol="38100" rtlCol="0" anchor="ctr">
        <a:norm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1371056B1E6B64187FB947714A8D3E4" ma:contentTypeVersion="14" ma:contentTypeDescription="Crear nuevo documento." ma:contentTypeScope="" ma:versionID="3e6f3685f8a5cc7ca3cf6116c0162476">
  <xsd:schema xmlns:xsd="http://www.w3.org/2001/XMLSchema" xmlns:xs="http://www.w3.org/2001/XMLSchema" xmlns:p="http://schemas.microsoft.com/office/2006/metadata/properties" xmlns:ns2="6e32b901-c052-4473-bc0b-57bfd7a98b2a" xmlns:ns3="cde8dcea-6c9f-48c0-84d4-4674dd4109c8" targetNamespace="http://schemas.microsoft.com/office/2006/metadata/properties" ma:root="true" ma:fieldsID="3e09621294969ae555de496c01e71c48" ns2:_="" ns3:_="">
    <xsd:import namespace="6e32b901-c052-4473-bc0b-57bfd7a98b2a"/>
    <xsd:import namespace="cde8dcea-6c9f-48c0-84d4-4674dd4109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2b901-c052-4473-bc0b-57bfd7a98b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e8dcea-6c9f-48c0-84d4-4674dd4109c8"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44debddd-c3e8-459d-9015-7e59825cbbbb}" ma:internalName="TaxCatchAll" ma:showField="CatchAllData" ma:web="cde8dcea-6c9f-48c0-84d4-4674dd4109c8">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832C51-AE4C-4A97-86DF-02250B771F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2b901-c052-4473-bc0b-57bfd7a98b2a"/>
    <ds:schemaRef ds:uri="cde8dcea-6c9f-48c0-84d4-4674dd410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4A6799-FCCB-470E-BBCC-7733C804A5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TotalTime>
  <Words>7459</Words>
  <Application>Microsoft Office PowerPoint</Application>
  <PresentationFormat>Panorámica</PresentationFormat>
  <Paragraphs>642</Paragraphs>
  <Slides>57</Slides>
  <Notes>0</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57</vt:i4>
      </vt:variant>
    </vt:vector>
  </HeadingPairs>
  <TitlesOfParts>
    <vt:vector size="65" baseType="lpstr">
      <vt:lpstr>Calibri</vt:lpstr>
      <vt:lpstr>Helvetica</vt:lpstr>
      <vt:lpstr>Helvetica Light</vt:lpstr>
      <vt:lpstr>Ubuntu</vt:lpstr>
      <vt:lpstr>Ubuntu Light</vt:lpstr>
      <vt:lpstr>Ubuntu Medium</vt:lpstr>
      <vt:lpstr>Verdana</vt:lpstr>
      <vt:lpstr>1_Capgemini Master 2021</vt:lpstr>
      <vt:lpstr>Arquitecturas frontend</vt:lpstr>
      <vt:lpstr>CONTEXTO</vt:lpstr>
      <vt:lpstr>Presentación de PowerPoint</vt:lpstr>
      <vt:lpstr>Antes de empezar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Presentaciones de grupo Aperturas</vt:lpstr>
      <vt:lpstr>Presentación de PowerPoint</vt:lpstr>
      <vt:lpstr>Presentación de compañía</vt:lpstr>
      <vt:lpstr>Presentación de compañía</vt:lpstr>
      <vt:lpstr>Presentación de compañía</vt:lpstr>
      <vt:lpstr>Contenidos editables</vt:lpstr>
      <vt:lpstr>Presentación de PowerPoint</vt:lpstr>
      <vt:lpstr>Introduce aquí esa frase importante que te gustaría que el público memorizase (no más de 15 palabras)</vt:lpstr>
      <vt:lpstr>1. Título</vt:lpstr>
      <vt:lpstr>1. Título</vt:lpstr>
      <vt:lpstr>1. Título</vt:lpstr>
      <vt:lpstr>1. Título</vt:lpstr>
      <vt:lpstr>1. Título</vt:lpstr>
      <vt:lpstr>1. Título</vt:lpstr>
      <vt:lpstr>1. Título</vt:lpstr>
      <vt:lpstr>1. Título</vt:lpstr>
      <vt:lpstr>Perfiles</vt:lpstr>
      <vt:lpstr>Perfiles</vt:lpstr>
      <vt:lpstr>Casos de éxito</vt:lpstr>
      <vt:lpstr>Casos de éxito</vt:lpstr>
      <vt:lpstr>SECTORES</vt:lpstr>
      <vt:lpstr>Diagramas y gráficos</vt:lpstr>
      <vt:lpstr>Presentación de PowerPoint</vt:lpstr>
      <vt:lpstr>Presentación de PowerPoint</vt:lpstr>
      <vt:lpstr>Presentación de PowerPoint</vt:lpstr>
      <vt:lpstr>Presentación de PowerPoint</vt:lpstr>
      <vt:lpstr>Presentación de PowerPoint</vt:lpstr>
      <vt:lpstr>TIPS: por qué arrancarse a coger un lápiz</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oferta</dc:title>
  <cp:lastModifiedBy>Pepe Fabra</cp:lastModifiedBy>
  <cp:revision>4</cp:revision>
  <dcterms:modified xsi:type="dcterms:W3CDTF">2024-11-01T23:59:47Z</dcterms:modified>
</cp:coreProperties>
</file>